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91" r:id="rId2"/>
    <p:sldId id="258" r:id="rId3"/>
    <p:sldId id="259" r:id="rId4"/>
    <p:sldId id="264" r:id="rId5"/>
    <p:sldId id="265" r:id="rId6"/>
    <p:sldId id="266" r:id="rId7"/>
    <p:sldId id="267" r:id="rId8"/>
    <p:sldId id="289" r:id="rId9"/>
    <p:sldId id="268" r:id="rId10"/>
    <p:sldId id="269" r:id="rId11"/>
    <p:sldId id="270" r:id="rId12"/>
    <p:sldId id="271" r:id="rId13"/>
    <p:sldId id="288" r:id="rId14"/>
    <p:sldId id="272" r:id="rId15"/>
    <p:sldId id="273" r:id="rId16"/>
    <p:sldId id="274" r:id="rId17"/>
    <p:sldId id="275" r:id="rId18"/>
    <p:sldId id="276" r:id="rId19"/>
    <p:sldId id="287" r:id="rId20"/>
    <p:sldId id="277" r:id="rId21"/>
    <p:sldId id="278" r:id="rId22"/>
    <p:sldId id="279" r:id="rId23"/>
    <p:sldId id="280" r:id="rId24"/>
    <p:sldId id="281" r:id="rId25"/>
    <p:sldId id="286" r:id="rId26"/>
    <p:sldId id="282" r:id="rId27"/>
    <p:sldId id="283" r:id="rId28"/>
    <p:sldId id="284" r:id="rId29"/>
    <p:sldId id="285" r:id="rId30"/>
    <p:sldId id="290" r:id="rId31"/>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523" autoAdjust="0"/>
  </p:normalViewPr>
  <p:slideViewPr>
    <p:cSldViewPr>
      <p:cViewPr varScale="1">
        <p:scale>
          <a:sx n="108" d="100"/>
          <a:sy n="108" d="100"/>
        </p:scale>
        <p:origin x="130" y="7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accent1"/>
              </a:solidFill>
              <a:ln w="76200">
                <a:solidFill>
                  <a:schemeClr val="accent1"/>
                </a:solidFill>
                <a:beve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3E3E-4F8E-8BE3-3F5C0CFC679D}"/>
            </c:ext>
          </c:extLst>
        </c:ser>
        <c:ser>
          <c:idx val="1"/>
          <c:order val="1"/>
          <c:tx>
            <c:strRef>
              <c:f>Sheet1!$C$1</c:f>
              <c:strCache>
                <c:ptCount val="1"/>
                <c:pt idx="0">
                  <c:v>系列 2</c:v>
                </c:pt>
              </c:strCache>
            </c:strRef>
          </c:tx>
          <c:spPr>
            <a:ln w="28575" cap="rnd">
              <a:solidFill>
                <a:schemeClr val="accent1"/>
              </a:solidFill>
              <a:round/>
            </a:ln>
            <a:effectLst/>
          </c:spPr>
          <c:marker>
            <c:symbol val="circle"/>
            <c:size val="5"/>
            <c:spPr>
              <a:solidFill>
                <a:schemeClr val="accent2"/>
              </a:solidFill>
              <a:ln w="76200">
                <a:solidFill>
                  <a:schemeClr val="accent1"/>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3E3E-4F8E-8BE3-3F5C0CFC679D}"/>
            </c:ext>
          </c:extLst>
        </c:ser>
        <c:ser>
          <c:idx val="2"/>
          <c:order val="2"/>
          <c:tx>
            <c:strRef>
              <c:f>Sheet1!$D$1</c:f>
              <c:strCache>
                <c:ptCount val="1"/>
                <c:pt idx="0">
                  <c:v>系列 3</c:v>
                </c:pt>
              </c:strCache>
            </c:strRef>
          </c:tx>
          <c:spPr>
            <a:ln w="28575" cap="rnd">
              <a:solidFill>
                <a:schemeClr val="accent2"/>
              </a:solidFill>
              <a:round/>
            </a:ln>
            <a:effectLst/>
          </c:spPr>
          <c:marker>
            <c:symbol val="circle"/>
            <c:size val="5"/>
            <c:spPr>
              <a:solidFill>
                <a:schemeClr val="accent3"/>
              </a:solidFill>
              <a:ln w="76200" cap="flat">
                <a:solidFill>
                  <a:schemeClr val="accent2"/>
                </a:solidFill>
                <a:beve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E3E-4F8E-8BE3-3F5C0CFC679D}"/>
            </c:ext>
          </c:extLst>
        </c:ser>
        <c:dLbls>
          <c:showLegendKey val="0"/>
          <c:showVal val="0"/>
          <c:showCatName val="0"/>
          <c:showSerName val="0"/>
          <c:showPercent val="0"/>
          <c:showBubbleSize val="0"/>
        </c:dLbls>
        <c:marker val="1"/>
        <c:smooth val="0"/>
        <c:axId val="438816392"/>
        <c:axId val="438816784"/>
      </c:lineChart>
      <c:catAx>
        <c:axId val="438816392"/>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438816784"/>
        <c:crosses val="autoZero"/>
        <c:auto val="1"/>
        <c:lblAlgn val="ctr"/>
        <c:lblOffset val="100"/>
        <c:noMultiLvlLbl val="0"/>
      </c:catAx>
      <c:valAx>
        <c:axId val="43881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43881639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4EB83-FDBB-4625-B2B9-A0F6A2EBDFD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8D8E6-C8C7-4110-94EE-507477E36C0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7A79A7-0B32-45E3-86F1-7D22613EC84B}"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7A79A7-0B32-45E3-86F1-7D22613EC84B}"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7A79A7-0B32-45E3-86F1-7D22613EC84B}"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7A79A7-0B32-45E3-86F1-7D22613EC84B}"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7A79A7-0B32-45E3-86F1-7D22613EC84B}"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7A79A7-0B32-45E3-86F1-7D22613EC84B}"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Click="0" advTm="9000">
        <p14:flash/>
      </p:transition>
    </mc:Choice>
    <mc:Fallback xmlns="">
      <p:transition spd="slow" advClick="0" advTm="9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7D9A3FB-949F-4B3A-BDC9-400100DD86E9}" type="datetimeFigureOut">
              <a:rPr lang="zh-CN" altLang="en-US" smtClean="0"/>
              <a:t>2021/1/6</a:t>
            </a:fld>
            <a:endParaRPr lang="zh-CN" alt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5035824-65D5-478C-9E42-BB7BDE2C2B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9000">
        <p14:flash/>
      </p:transition>
    </mc:Choice>
    <mc:Fallback xmlns="">
      <p:transition spd="slow" advClick="0" advTm="9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168C9B5F-0733-4C9B-8374-EB843D00271F}" type="datetimeFigureOut">
              <a:rPr lang="zh-CN" altLang="en-US" smtClean="0"/>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09C36D61-2369-4773-9ED5-A3E7E47888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9000">
        <p14:flash/>
      </p:transition>
    </mc:Choice>
    <mc:Fallback xmlns="">
      <p:transition spd="slow" advClick="0" advTm="9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advClick="0" advTm="9000">
        <p14:flash/>
      </p:transition>
    </mc:Choice>
    <mc:Fallback xmlns="">
      <p:transition spd="slow" advClick="0" advTm="9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386" r="-1" b="24922"/>
          <a:stretch>
            <a:fillRect/>
          </a:stretch>
        </p:blipFill>
        <p:spPr>
          <a:xfrm>
            <a:off x="-13964" y="8423"/>
            <a:ext cx="9171927" cy="4320480"/>
          </a:xfrm>
          <a:prstGeom prst="rect">
            <a:avLst/>
          </a:prstGeom>
        </p:spPr>
      </p:pic>
      <p:pic>
        <p:nvPicPr>
          <p:cNvPr id="9" name="天空之城钢琴独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8283" y="2300917"/>
            <a:ext cx="573200" cy="573200"/>
          </a:xfrm>
          <a:prstGeom prst="rect">
            <a:avLst/>
          </a:prstGeom>
        </p:spPr>
      </p:pic>
      <p:sp>
        <p:nvSpPr>
          <p:cNvPr id="15" name="圆角矩形 14"/>
          <p:cNvSpPr/>
          <p:nvPr/>
        </p:nvSpPr>
        <p:spPr>
          <a:xfrm>
            <a:off x="1694645" y="3848440"/>
            <a:ext cx="6117715" cy="723560"/>
          </a:xfrm>
          <a:prstGeom prst="roundRect">
            <a:avLst>
              <a:gd name="adj" fmla="val 50000"/>
            </a:avLst>
          </a:prstGeom>
          <a:gradFill flip="none" rotWithShape="1">
            <a:gsLst>
              <a:gs pos="0">
                <a:schemeClr val="tx1">
                  <a:lumMod val="95000"/>
                  <a:lumOff val="5000"/>
                </a:schemeClr>
              </a:gs>
              <a:gs pos="58000">
                <a:schemeClr val="accent1">
                  <a:lumMod val="7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prstClr val="white"/>
                </a:solidFill>
                <a:latin typeface="Arial" panose="020B0604020202020204" pitchFamily="34" charset="0"/>
                <a:ea typeface="微软雅黑" panose="020B0503020204020204" pitchFamily="34" charset="-122"/>
                <a:sym typeface="Arial" panose="020B0604020202020204" pitchFamily="34" charset="0"/>
              </a:rPr>
              <a:t>互联网科技数据分析</a:t>
            </a:r>
            <a:r>
              <a:rPr lang="en-US" altLang="zh-CN" sz="3200" b="1" dirty="0">
                <a:solidFill>
                  <a:prstClr val="white"/>
                </a:solidFill>
                <a:latin typeface="Arial" panose="020B0604020202020204" pitchFamily="34" charset="0"/>
                <a:ea typeface="微软雅黑" panose="020B0503020204020204" pitchFamily="34" charset="-122"/>
                <a:sym typeface="Arial" panose="020B0604020202020204" pitchFamily="34" charset="0"/>
              </a:rPr>
              <a:t>PPT</a:t>
            </a:r>
            <a:r>
              <a:rPr lang="zh-CN" altLang="en-US" sz="3200" b="1" dirty="0">
                <a:solidFill>
                  <a:prstClr val="white"/>
                </a:solidFill>
                <a:latin typeface="Arial" panose="020B0604020202020204" pitchFamily="34" charset="0"/>
                <a:ea typeface="微软雅黑" panose="020B0503020204020204" pitchFamily="34" charset="-122"/>
                <a:sym typeface="Arial" panose="020B0604020202020204" pitchFamily="34" charset="0"/>
              </a:rPr>
              <a:t>模板</a:t>
            </a:r>
          </a:p>
        </p:txBody>
      </p:sp>
      <p:sp>
        <p:nvSpPr>
          <p:cNvPr id="16" name="文本框 15"/>
          <p:cNvSpPr txBox="1"/>
          <p:nvPr/>
        </p:nvSpPr>
        <p:spPr>
          <a:xfrm>
            <a:off x="2512141" y="4541003"/>
            <a:ext cx="4618573" cy="400110"/>
          </a:xfrm>
          <a:prstGeom prst="rect">
            <a:avLst/>
          </a:prstGeom>
          <a:noFill/>
        </p:spPr>
        <p:txBody>
          <a:bodyPr wrap="none" rtlCol="0">
            <a:spAutoFit/>
          </a:bodyPr>
          <a:lstStyle/>
          <a:p>
            <a:pPr algn="ctr"/>
            <a:r>
              <a:rPr lang="en-US" altLang="zh-CN" sz="2000">
                <a:solidFill>
                  <a:schemeClr val="accent6"/>
                </a:solidFill>
                <a:latin typeface="Arial" panose="020B0604020202020204" pitchFamily="34" charset="0"/>
                <a:ea typeface="微软雅黑" panose="020B0503020204020204" pitchFamily="34" charset="-122"/>
                <a:sym typeface="Arial" panose="020B0604020202020204" pitchFamily="34" charset="0"/>
              </a:rPr>
              <a:t>—</a:t>
            </a:r>
            <a:r>
              <a:rPr lang="zh-CN" altLang="en-US" sz="2000">
                <a:solidFill>
                  <a:schemeClr val="accent6"/>
                </a:solidFill>
                <a:latin typeface="Arial" panose="020B0604020202020204" pitchFamily="34" charset="0"/>
                <a:ea typeface="微软雅黑" panose="020B0503020204020204" pitchFamily="34" charset="-122"/>
                <a:sym typeface="Arial" panose="020B0604020202020204" pitchFamily="34" charset="0"/>
              </a:rPr>
              <a:t>汇报人：</a:t>
            </a:r>
            <a:r>
              <a:rPr lang="en-US" altLang="zh-CN" sz="2000">
                <a:solidFill>
                  <a:schemeClr val="accent6"/>
                </a:solidFill>
                <a:latin typeface="Arial" panose="020B0604020202020204" pitchFamily="34" charset="0"/>
                <a:ea typeface="微软雅黑" panose="020B0503020204020204" pitchFamily="34" charset="-122"/>
                <a:sym typeface="Arial" panose="020B0604020202020204" pitchFamily="34" charset="0"/>
              </a:rPr>
              <a:t>xiazaii   </a:t>
            </a:r>
            <a:r>
              <a:rPr lang="zh-CN" altLang="en-US" sz="2000">
                <a:solidFill>
                  <a:schemeClr val="accent6"/>
                </a:solidFill>
                <a:latin typeface="Arial" panose="020B0604020202020204" pitchFamily="34" charset="0"/>
                <a:ea typeface="微软雅黑" panose="020B0503020204020204" pitchFamily="34" charset="-122"/>
                <a:sym typeface="Arial" panose="020B0604020202020204" pitchFamily="34" charset="0"/>
              </a:rPr>
              <a:t>时间：</a:t>
            </a:r>
            <a:r>
              <a:rPr lang="en-US" altLang="zh-CN" sz="2000">
                <a:solidFill>
                  <a:schemeClr val="accent6"/>
                </a:solidFill>
                <a:latin typeface="Arial" panose="020B0604020202020204" pitchFamily="34" charset="0"/>
                <a:ea typeface="微软雅黑" panose="020B0503020204020204" pitchFamily="34" charset="-122"/>
                <a:sym typeface="Arial" panose="020B0604020202020204" pitchFamily="34" charset="0"/>
              </a:rPr>
              <a:t>XX</a:t>
            </a:r>
            <a:r>
              <a:rPr lang="zh-CN" altLang="en-US" sz="2000">
                <a:solidFill>
                  <a:schemeClr val="accent6"/>
                </a:solidFill>
                <a:latin typeface="Arial" panose="020B0604020202020204" pitchFamily="34" charset="0"/>
                <a:ea typeface="微软雅黑" panose="020B0503020204020204" pitchFamily="34" charset="-122"/>
                <a:sym typeface="Arial" panose="020B0604020202020204" pitchFamily="34" charset="0"/>
              </a:rPr>
              <a:t>年</a:t>
            </a:r>
            <a:r>
              <a:rPr lang="en-US" altLang="zh-CN" sz="2000">
                <a:solidFill>
                  <a:schemeClr val="accent6"/>
                </a:solidFill>
                <a:latin typeface="Arial" panose="020B0604020202020204" pitchFamily="34" charset="0"/>
                <a:ea typeface="微软雅黑" panose="020B0503020204020204" pitchFamily="34" charset="-122"/>
                <a:sym typeface="Arial" panose="020B0604020202020204" pitchFamily="34" charset="0"/>
              </a:rPr>
              <a:t>XX</a:t>
            </a:r>
            <a:r>
              <a:rPr lang="zh-CN" altLang="en-US" sz="2000">
                <a:solidFill>
                  <a:schemeClr val="accent6"/>
                </a:solidFill>
                <a:latin typeface="Arial" panose="020B0604020202020204" pitchFamily="34" charset="0"/>
                <a:ea typeface="微软雅黑" panose="020B0503020204020204" pitchFamily="34" charset="-122"/>
                <a:sym typeface="Arial" panose="020B0604020202020204" pitchFamily="34" charset="0"/>
              </a:rPr>
              <a:t>月</a:t>
            </a:r>
            <a:r>
              <a:rPr lang="en-US" altLang="zh-CN" sz="2000">
                <a:solidFill>
                  <a:schemeClr val="accent6"/>
                </a:solidFill>
                <a:latin typeface="Arial" panose="020B0604020202020204" pitchFamily="34" charset="0"/>
                <a:ea typeface="微软雅黑" panose="020B0503020204020204" pitchFamily="34" charset="-122"/>
                <a:sym typeface="Arial" panose="020B0604020202020204" pitchFamily="34" charset="0"/>
              </a:rPr>
              <a:t>—</a:t>
            </a:r>
            <a:endParaRPr lang="zh-CN" altLang="en-US" sz="2000"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3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 calcmode="lin" valueType="num">
                                      <p:cBhvr>
                                        <p:cTn id="11" dur="1000" fill="hold"/>
                                        <p:tgtEl>
                                          <p:spTgt spid="6"/>
                                        </p:tgtEl>
                                        <p:attrNameLst>
                                          <p:attrName>style.rotation</p:attrName>
                                        </p:attrNameLst>
                                      </p:cBhvr>
                                      <p:tavLst>
                                        <p:tav tm="0">
                                          <p:val>
                                            <p:fltVal val="90"/>
                                          </p:val>
                                        </p:tav>
                                        <p:tav tm="100000">
                                          <p:val>
                                            <p:fltVal val="0"/>
                                          </p:val>
                                        </p:tav>
                                      </p:tavLst>
                                    </p:anim>
                                    <p:animEffect transition="in" filter="fade">
                                      <p:cBhvr>
                                        <p:cTn id="12" dur="1000"/>
                                        <p:tgtEl>
                                          <p:spTgt spid="6"/>
                                        </p:tgtEl>
                                      </p:cBhvr>
                                    </p:animEffect>
                                  </p:childTnLst>
                                </p:cTn>
                              </p:par>
                            </p:childTnLst>
                          </p:cTn>
                        </p:par>
                        <p:par>
                          <p:cTn id="13" fill="hold">
                            <p:stCondLst>
                              <p:cond delay="0"/>
                            </p:stCondLst>
                            <p:childTnLst>
                              <p:par>
                                <p:cTn id="14" presetID="16" presetClass="entr" presetSubtype="2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1000"/>
                                        <p:tgtEl>
                                          <p:spTgt spid="15"/>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lt">
                                    <p:tmPct val="13000"/>
                                  </p:iterate>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9"/>
                </p:tgtEl>
              </p:cMediaNode>
            </p:audio>
          </p:childTnLst>
        </p:cTn>
      </p:par>
    </p:tnLst>
    <p:bldLst>
      <p:bldP spid="15"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工作达标情况</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4"/>
          <p:cNvSpPr/>
          <p:nvPr/>
        </p:nvSpPr>
        <p:spPr bwMode="gray">
          <a:xfrm>
            <a:off x="5073495" y="1103487"/>
            <a:ext cx="1466397" cy="88961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2"/>
          </a:solidFill>
          <a:ln w="12700">
            <a:noFill/>
            <a:prstDash val="solid"/>
            <a:round/>
          </a:ln>
        </p:spPr>
        <p:txBody>
          <a:bodyPr/>
          <a:lstStyle/>
          <a:p>
            <a:pPr>
              <a:defRPr/>
            </a:pPr>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18"/>
          <p:cNvGrpSpPr/>
          <p:nvPr/>
        </p:nvGrpSpPr>
        <p:grpSpPr>
          <a:xfrm>
            <a:off x="3594801" y="1886881"/>
            <a:ext cx="1803240" cy="440532"/>
            <a:chOff x="3268663" y="2513013"/>
            <a:chExt cx="2405063" cy="587376"/>
          </a:xfrm>
          <a:solidFill>
            <a:schemeClr val="accent2"/>
          </a:solidFill>
        </p:grpSpPr>
        <p:sp>
          <p:nvSpPr>
            <p:cNvPr id="7" name="Freeform 21"/>
            <p:cNvSpPr/>
            <p:nvPr/>
          </p:nvSpPr>
          <p:spPr bwMode="auto">
            <a:xfrm>
              <a:off x="3268663" y="2513013"/>
              <a:ext cx="2405063" cy="587375"/>
            </a:xfrm>
            <a:custGeom>
              <a:avLst/>
              <a:gdLst>
                <a:gd name="T0" fmla="*/ 1515 w 1515"/>
                <a:gd name="T1" fmla="*/ 124 h 370"/>
                <a:gd name="T2" fmla="*/ 1245 w 1515"/>
                <a:gd name="T3" fmla="*/ 124 h 370"/>
                <a:gd name="T4" fmla="*/ 1245 w 1515"/>
                <a:gd name="T5" fmla="*/ 0 h 370"/>
                <a:gd name="T6" fmla="*/ 269 w 1515"/>
                <a:gd name="T7" fmla="*/ 0 h 370"/>
                <a:gd name="T8" fmla="*/ 269 w 1515"/>
                <a:gd name="T9" fmla="*/ 124 h 370"/>
                <a:gd name="T10" fmla="*/ 0 w 1515"/>
                <a:gd name="T11" fmla="*/ 124 h 370"/>
                <a:gd name="T12" fmla="*/ 123 w 1515"/>
                <a:gd name="T13" fmla="*/ 247 h 370"/>
                <a:gd name="T14" fmla="*/ 0 w 1515"/>
                <a:gd name="T15" fmla="*/ 370 h 370"/>
                <a:gd name="T16" fmla="*/ 386 w 1515"/>
                <a:gd name="T17" fmla="*/ 370 h 370"/>
                <a:gd name="T18" fmla="*/ 386 w 1515"/>
                <a:gd name="T19" fmla="*/ 249 h 370"/>
                <a:gd name="T20" fmla="*/ 1128 w 1515"/>
                <a:gd name="T21" fmla="*/ 249 h 370"/>
                <a:gd name="T22" fmla="*/ 1128 w 1515"/>
                <a:gd name="T23" fmla="*/ 370 h 370"/>
                <a:gd name="T24" fmla="*/ 1515 w 1515"/>
                <a:gd name="T25" fmla="*/ 370 h 370"/>
                <a:gd name="T26" fmla="*/ 1391 w 1515"/>
                <a:gd name="T27" fmla="*/ 247 h 370"/>
                <a:gd name="T28" fmla="*/ 1515 w 1515"/>
                <a:gd name="T29" fmla="*/ 12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5" h="370">
                  <a:moveTo>
                    <a:pt x="1515" y="124"/>
                  </a:moveTo>
                  <a:lnTo>
                    <a:pt x="1245" y="124"/>
                  </a:lnTo>
                  <a:lnTo>
                    <a:pt x="1245" y="0"/>
                  </a:lnTo>
                  <a:lnTo>
                    <a:pt x="269" y="0"/>
                  </a:lnTo>
                  <a:lnTo>
                    <a:pt x="269" y="124"/>
                  </a:lnTo>
                  <a:lnTo>
                    <a:pt x="0" y="124"/>
                  </a:lnTo>
                  <a:lnTo>
                    <a:pt x="123" y="247"/>
                  </a:lnTo>
                  <a:lnTo>
                    <a:pt x="0" y="370"/>
                  </a:lnTo>
                  <a:lnTo>
                    <a:pt x="386" y="370"/>
                  </a:lnTo>
                  <a:lnTo>
                    <a:pt x="386" y="249"/>
                  </a:lnTo>
                  <a:lnTo>
                    <a:pt x="1128" y="249"/>
                  </a:lnTo>
                  <a:lnTo>
                    <a:pt x="1128" y="370"/>
                  </a:lnTo>
                  <a:lnTo>
                    <a:pt x="1515" y="370"/>
                  </a:lnTo>
                  <a:lnTo>
                    <a:pt x="1391" y="247"/>
                  </a:lnTo>
                  <a:lnTo>
                    <a:pt x="151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22"/>
            <p:cNvSpPr/>
            <p:nvPr/>
          </p:nvSpPr>
          <p:spPr bwMode="auto">
            <a:xfrm>
              <a:off x="5059363" y="2892426"/>
              <a:ext cx="185738" cy="207963"/>
            </a:xfrm>
            <a:custGeom>
              <a:avLst/>
              <a:gdLst>
                <a:gd name="T0" fmla="*/ 0 w 117"/>
                <a:gd name="T1" fmla="*/ 131 h 131"/>
                <a:gd name="T2" fmla="*/ 117 w 117"/>
                <a:gd name="T3" fmla="*/ 10 h 131"/>
                <a:gd name="T4" fmla="*/ 109 w 117"/>
                <a:gd name="T5" fmla="*/ 0 h 131"/>
                <a:gd name="T6" fmla="*/ 0 w 117"/>
                <a:gd name="T7" fmla="*/ 0 h 131"/>
                <a:gd name="T8" fmla="*/ 0 w 117"/>
                <a:gd name="T9" fmla="*/ 131 h 131"/>
              </a:gdLst>
              <a:ahLst/>
              <a:cxnLst>
                <a:cxn ang="0">
                  <a:pos x="T0" y="T1"/>
                </a:cxn>
                <a:cxn ang="0">
                  <a:pos x="T2" y="T3"/>
                </a:cxn>
                <a:cxn ang="0">
                  <a:pos x="T4" y="T5"/>
                </a:cxn>
                <a:cxn ang="0">
                  <a:pos x="T6" y="T7"/>
                </a:cxn>
                <a:cxn ang="0">
                  <a:pos x="T8" y="T9"/>
                </a:cxn>
              </a:cxnLst>
              <a:rect l="0" t="0" r="r" b="b"/>
              <a:pathLst>
                <a:path w="117" h="131">
                  <a:moveTo>
                    <a:pt x="0" y="131"/>
                  </a:moveTo>
                  <a:lnTo>
                    <a:pt x="117" y="10"/>
                  </a:lnTo>
                  <a:lnTo>
                    <a:pt x="109" y="0"/>
                  </a:lnTo>
                  <a:lnTo>
                    <a:pt x="0" y="0"/>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23"/>
            <p:cNvSpPr/>
            <p:nvPr/>
          </p:nvSpPr>
          <p:spPr bwMode="auto">
            <a:xfrm>
              <a:off x="3695701" y="2892426"/>
              <a:ext cx="185738" cy="207963"/>
            </a:xfrm>
            <a:custGeom>
              <a:avLst/>
              <a:gdLst>
                <a:gd name="T0" fmla="*/ 117 w 117"/>
                <a:gd name="T1" fmla="*/ 131 h 131"/>
                <a:gd name="T2" fmla="*/ 0 w 117"/>
                <a:gd name="T3" fmla="*/ 10 h 131"/>
                <a:gd name="T4" fmla="*/ 9 w 117"/>
                <a:gd name="T5" fmla="*/ 0 h 131"/>
                <a:gd name="T6" fmla="*/ 117 w 117"/>
                <a:gd name="T7" fmla="*/ 0 h 131"/>
                <a:gd name="T8" fmla="*/ 117 w 117"/>
                <a:gd name="T9" fmla="*/ 131 h 131"/>
              </a:gdLst>
              <a:ahLst/>
              <a:cxnLst>
                <a:cxn ang="0">
                  <a:pos x="T0" y="T1"/>
                </a:cxn>
                <a:cxn ang="0">
                  <a:pos x="T2" y="T3"/>
                </a:cxn>
                <a:cxn ang="0">
                  <a:pos x="T4" y="T5"/>
                </a:cxn>
                <a:cxn ang="0">
                  <a:pos x="T6" y="T7"/>
                </a:cxn>
                <a:cxn ang="0">
                  <a:pos x="T8" y="T9"/>
                </a:cxn>
              </a:cxnLst>
              <a:rect l="0" t="0" r="r" b="b"/>
              <a:pathLst>
                <a:path w="117" h="131">
                  <a:moveTo>
                    <a:pt x="117" y="131"/>
                  </a:moveTo>
                  <a:lnTo>
                    <a:pt x="0" y="10"/>
                  </a:lnTo>
                  <a:lnTo>
                    <a:pt x="9" y="0"/>
                  </a:lnTo>
                  <a:lnTo>
                    <a:pt x="117" y="0"/>
                  </a:lnTo>
                  <a:lnTo>
                    <a:pt x="117"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22"/>
          <p:cNvGrpSpPr/>
          <p:nvPr/>
        </p:nvGrpSpPr>
        <p:grpSpPr>
          <a:xfrm>
            <a:off x="5574199" y="1886881"/>
            <a:ext cx="1805622" cy="440532"/>
            <a:chOff x="5908676" y="2513013"/>
            <a:chExt cx="2408238" cy="587376"/>
          </a:xfrm>
          <a:solidFill>
            <a:schemeClr val="accent3"/>
          </a:solidFill>
        </p:grpSpPr>
        <p:sp>
          <p:nvSpPr>
            <p:cNvPr id="11" name="Freeform 24"/>
            <p:cNvSpPr/>
            <p:nvPr/>
          </p:nvSpPr>
          <p:spPr bwMode="auto">
            <a:xfrm>
              <a:off x="5908676" y="2513013"/>
              <a:ext cx="2408238" cy="587375"/>
            </a:xfrm>
            <a:custGeom>
              <a:avLst/>
              <a:gdLst>
                <a:gd name="T0" fmla="*/ 1517 w 1517"/>
                <a:gd name="T1" fmla="*/ 124 h 370"/>
                <a:gd name="T2" fmla="*/ 1245 w 1517"/>
                <a:gd name="T3" fmla="*/ 124 h 370"/>
                <a:gd name="T4" fmla="*/ 1245 w 1517"/>
                <a:gd name="T5" fmla="*/ 0 h 370"/>
                <a:gd name="T6" fmla="*/ 272 w 1517"/>
                <a:gd name="T7" fmla="*/ 0 h 370"/>
                <a:gd name="T8" fmla="*/ 272 w 1517"/>
                <a:gd name="T9" fmla="*/ 124 h 370"/>
                <a:gd name="T10" fmla="*/ 0 w 1517"/>
                <a:gd name="T11" fmla="*/ 124 h 370"/>
                <a:gd name="T12" fmla="*/ 123 w 1517"/>
                <a:gd name="T13" fmla="*/ 247 h 370"/>
                <a:gd name="T14" fmla="*/ 0 w 1517"/>
                <a:gd name="T15" fmla="*/ 370 h 370"/>
                <a:gd name="T16" fmla="*/ 389 w 1517"/>
                <a:gd name="T17" fmla="*/ 370 h 370"/>
                <a:gd name="T18" fmla="*/ 389 w 1517"/>
                <a:gd name="T19" fmla="*/ 249 h 370"/>
                <a:gd name="T20" fmla="*/ 1128 w 1517"/>
                <a:gd name="T21" fmla="*/ 249 h 370"/>
                <a:gd name="T22" fmla="*/ 1128 w 1517"/>
                <a:gd name="T23" fmla="*/ 370 h 370"/>
                <a:gd name="T24" fmla="*/ 1517 w 1517"/>
                <a:gd name="T25" fmla="*/ 370 h 370"/>
                <a:gd name="T26" fmla="*/ 1394 w 1517"/>
                <a:gd name="T27" fmla="*/ 247 h 370"/>
                <a:gd name="T28" fmla="*/ 1517 w 1517"/>
                <a:gd name="T29" fmla="*/ 12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7" h="370">
                  <a:moveTo>
                    <a:pt x="1517" y="124"/>
                  </a:moveTo>
                  <a:lnTo>
                    <a:pt x="1245" y="124"/>
                  </a:lnTo>
                  <a:lnTo>
                    <a:pt x="1245" y="0"/>
                  </a:lnTo>
                  <a:lnTo>
                    <a:pt x="272" y="0"/>
                  </a:lnTo>
                  <a:lnTo>
                    <a:pt x="272" y="124"/>
                  </a:lnTo>
                  <a:lnTo>
                    <a:pt x="0" y="124"/>
                  </a:lnTo>
                  <a:lnTo>
                    <a:pt x="123" y="247"/>
                  </a:lnTo>
                  <a:lnTo>
                    <a:pt x="0" y="370"/>
                  </a:lnTo>
                  <a:lnTo>
                    <a:pt x="389" y="370"/>
                  </a:lnTo>
                  <a:lnTo>
                    <a:pt x="389" y="249"/>
                  </a:lnTo>
                  <a:lnTo>
                    <a:pt x="1128" y="249"/>
                  </a:lnTo>
                  <a:lnTo>
                    <a:pt x="1128" y="370"/>
                  </a:lnTo>
                  <a:lnTo>
                    <a:pt x="1517" y="370"/>
                  </a:lnTo>
                  <a:lnTo>
                    <a:pt x="1394" y="247"/>
                  </a:lnTo>
                  <a:lnTo>
                    <a:pt x="1517"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5"/>
            <p:cNvSpPr/>
            <p:nvPr/>
          </p:nvSpPr>
          <p:spPr bwMode="auto">
            <a:xfrm>
              <a:off x="7699376" y="2892426"/>
              <a:ext cx="185738" cy="207963"/>
            </a:xfrm>
            <a:custGeom>
              <a:avLst/>
              <a:gdLst>
                <a:gd name="T0" fmla="*/ 0 w 117"/>
                <a:gd name="T1" fmla="*/ 131 h 131"/>
                <a:gd name="T2" fmla="*/ 117 w 117"/>
                <a:gd name="T3" fmla="*/ 10 h 131"/>
                <a:gd name="T4" fmla="*/ 111 w 117"/>
                <a:gd name="T5" fmla="*/ 0 h 131"/>
                <a:gd name="T6" fmla="*/ 0 w 117"/>
                <a:gd name="T7" fmla="*/ 0 h 131"/>
                <a:gd name="T8" fmla="*/ 0 w 117"/>
                <a:gd name="T9" fmla="*/ 131 h 131"/>
              </a:gdLst>
              <a:ahLst/>
              <a:cxnLst>
                <a:cxn ang="0">
                  <a:pos x="T0" y="T1"/>
                </a:cxn>
                <a:cxn ang="0">
                  <a:pos x="T2" y="T3"/>
                </a:cxn>
                <a:cxn ang="0">
                  <a:pos x="T4" y="T5"/>
                </a:cxn>
                <a:cxn ang="0">
                  <a:pos x="T6" y="T7"/>
                </a:cxn>
                <a:cxn ang="0">
                  <a:pos x="T8" y="T9"/>
                </a:cxn>
              </a:cxnLst>
              <a:rect l="0" t="0" r="r" b="b"/>
              <a:pathLst>
                <a:path w="117" h="131">
                  <a:moveTo>
                    <a:pt x="0" y="131"/>
                  </a:moveTo>
                  <a:lnTo>
                    <a:pt x="117" y="10"/>
                  </a:lnTo>
                  <a:lnTo>
                    <a:pt x="111" y="0"/>
                  </a:lnTo>
                  <a:lnTo>
                    <a:pt x="0" y="0"/>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26"/>
            <p:cNvSpPr/>
            <p:nvPr/>
          </p:nvSpPr>
          <p:spPr bwMode="auto">
            <a:xfrm>
              <a:off x="6340476" y="2892426"/>
              <a:ext cx="185738" cy="207963"/>
            </a:xfrm>
            <a:custGeom>
              <a:avLst/>
              <a:gdLst>
                <a:gd name="T0" fmla="*/ 117 w 117"/>
                <a:gd name="T1" fmla="*/ 131 h 131"/>
                <a:gd name="T2" fmla="*/ 0 w 117"/>
                <a:gd name="T3" fmla="*/ 10 h 131"/>
                <a:gd name="T4" fmla="*/ 6 w 117"/>
                <a:gd name="T5" fmla="*/ 0 h 131"/>
                <a:gd name="T6" fmla="*/ 117 w 117"/>
                <a:gd name="T7" fmla="*/ 0 h 131"/>
                <a:gd name="T8" fmla="*/ 117 w 117"/>
                <a:gd name="T9" fmla="*/ 131 h 131"/>
              </a:gdLst>
              <a:ahLst/>
              <a:cxnLst>
                <a:cxn ang="0">
                  <a:pos x="T0" y="T1"/>
                </a:cxn>
                <a:cxn ang="0">
                  <a:pos x="T2" y="T3"/>
                </a:cxn>
                <a:cxn ang="0">
                  <a:pos x="T4" y="T5"/>
                </a:cxn>
                <a:cxn ang="0">
                  <a:pos x="T6" y="T7"/>
                </a:cxn>
                <a:cxn ang="0">
                  <a:pos x="T8" y="T9"/>
                </a:cxn>
              </a:cxnLst>
              <a:rect l="0" t="0" r="r" b="b"/>
              <a:pathLst>
                <a:path w="117" h="131">
                  <a:moveTo>
                    <a:pt x="117" y="131"/>
                  </a:moveTo>
                  <a:lnTo>
                    <a:pt x="0" y="10"/>
                  </a:lnTo>
                  <a:lnTo>
                    <a:pt x="6" y="0"/>
                  </a:lnTo>
                  <a:lnTo>
                    <a:pt x="117" y="0"/>
                  </a:lnTo>
                  <a:lnTo>
                    <a:pt x="117"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26"/>
          <p:cNvGrpSpPr/>
          <p:nvPr/>
        </p:nvGrpSpPr>
        <p:grpSpPr>
          <a:xfrm>
            <a:off x="1602309" y="1886881"/>
            <a:ext cx="1805622" cy="440532"/>
            <a:chOff x="611188" y="2513013"/>
            <a:chExt cx="2408238" cy="587376"/>
          </a:xfrm>
          <a:solidFill>
            <a:schemeClr val="accent1"/>
          </a:solidFill>
        </p:grpSpPr>
        <p:sp>
          <p:nvSpPr>
            <p:cNvPr id="15" name="Freeform 27"/>
            <p:cNvSpPr/>
            <p:nvPr/>
          </p:nvSpPr>
          <p:spPr bwMode="auto">
            <a:xfrm>
              <a:off x="611188" y="2513013"/>
              <a:ext cx="2408238" cy="587375"/>
            </a:xfrm>
            <a:custGeom>
              <a:avLst/>
              <a:gdLst>
                <a:gd name="T0" fmla="*/ 1517 w 1517"/>
                <a:gd name="T1" fmla="*/ 124 h 370"/>
                <a:gd name="T2" fmla="*/ 1245 w 1517"/>
                <a:gd name="T3" fmla="*/ 124 h 370"/>
                <a:gd name="T4" fmla="*/ 1245 w 1517"/>
                <a:gd name="T5" fmla="*/ 0 h 370"/>
                <a:gd name="T6" fmla="*/ 272 w 1517"/>
                <a:gd name="T7" fmla="*/ 0 h 370"/>
                <a:gd name="T8" fmla="*/ 272 w 1517"/>
                <a:gd name="T9" fmla="*/ 124 h 370"/>
                <a:gd name="T10" fmla="*/ 0 w 1517"/>
                <a:gd name="T11" fmla="*/ 124 h 370"/>
                <a:gd name="T12" fmla="*/ 125 w 1517"/>
                <a:gd name="T13" fmla="*/ 247 h 370"/>
                <a:gd name="T14" fmla="*/ 0 w 1517"/>
                <a:gd name="T15" fmla="*/ 370 h 370"/>
                <a:gd name="T16" fmla="*/ 389 w 1517"/>
                <a:gd name="T17" fmla="*/ 370 h 370"/>
                <a:gd name="T18" fmla="*/ 389 w 1517"/>
                <a:gd name="T19" fmla="*/ 249 h 370"/>
                <a:gd name="T20" fmla="*/ 1130 w 1517"/>
                <a:gd name="T21" fmla="*/ 249 h 370"/>
                <a:gd name="T22" fmla="*/ 1130 w 1517"/>
                <a:gd name="T23" fmla="*/ 370 h 370"/>
                <a:gd name="T24" fmla="*/ 1517 w 1517"/>
                <a:gd name="T25" fmla="*/ 370 h 370"/>
                <a:gd name="T26" fmla="*/ 1394 w 1517"/>
                <a:gd name="T27" fmla="*/ 247 h 370"/>
                <a:gd name="T28" fmla="*/ 1517 w 1517"/>
                <a:gd name="T29" fmla="*/ 12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7" h="370">
                  <a:moveTo>
                    <a:pt x="1517" y="124"/>
                  </a:moveTo>
                  <a:lnTo>
                    <a:pt x="1245" y="124"/>
                  </a:lnTo>
                  <a:lnTo>
                    <a:pt x="1245" y="0"/>
                  </a:lnTo>
                  <a:lnTo>
                    <a:pt x="272" y="0"/>
                  </a:lnTo>
                  <a:lnTo>
                    <a:pt x="272" y="124"/>
                  </a:lnTo>
                  <a:lnTo>
                    <a:pt x="0" y="124"/>
                  </a:lnTo>
                  <a:lnTo>
                    <a:pt x="125" y="247"/>
                  </a:lnTo>
                  <a:lnTo>
                    <a:pt x="0" y="370"/>
                  </a:lnTo>
                  <a:lnTo>
                    <a:pt x="389" y="370"/>
                  </a:lnTo>
                  <a:lnTo>
                    <a:pt x="389" y="249"/>
                  </a:lnTo>
                  <a:lnTo>
                    <a:pt x="1130" y="249"/>
                  </a:lnTo>
                  <a:lnTo>
                    <a:pt x="1130" y="370"/>
                  </a:lnTo>
                  <a:lnTo>
                    <a:pt x="1517" y="370"/>
                  </a:lnTo>
                  <a:lnTo>
                    <a:pt x="1394" y="247"/>
                  </a:lnTo>
                  <a:lnTo>
                    <a:pt x="1517"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28"/>
            <p:cNvSpPr/>
            <p:nvPr/>
          </p:nvSpPr>
          <p:spPr bwMode="auto">
            <a:xfrm>
              <a:off x="2405063" y="2892426"/>
              <a:ext cx="182563" cy="207963"/>
            </a:xfrm>
            <a:custGeom>
              <a:avLst/>
              <a:gdLst>
                <a:gd name="T0" fmla="*/ 0 w 115"/>
                <a:gd name="T1" fmla="*/ 131 h 131"/>
                <a:gd name="T2" fmla="*/ 115 w 115"/>
                <a:gd name="T3" fmla="*/ 10 h 131"/>
                <a:gd name="T4" fmla="*/ 109 w 115"/>
                <a:gd name="T5" fmla="*/ 0 h 131"/>
                <a:gd name="T6" fmla="*/ 0 w 115"/>
                <a:gd name="T7" fmla="*/ 0 h 131"/>
                <a:gd name="T8" fmla="*/ 0 w 115"/>
                <a:gd name="T9" fmla="*/ 131 h 131"/>
              </a:gdLst>
              <a:ahLst/>
              <a:cxnLst>
                <a:cxn ang="0">
                  <a:pos x="T0" y="T1"/>
                </a:cxn>
                <a:cxn ang="0">
                  <a:pos x="T2" y="T3"/>
                </a:cxn>
                <a:cxn ang="0">
                  <a:pos x="T4" y="T5"/>
                </a:cxn>
                <a:cxn ang="0">
                  <a:pos x="T6" y="T7"/>
                </a:cxn>
                <a:cxn ang="0">
                  <a:pos x="T8" y="T9"/>
                </a:cxn>
              </a:cxnLst>
              <a:rect l="0" t="0" r="r" b="b"/>
              <a:pathLst>
                <a:path w="115" h="131">
                  <a:moveTo>
                    <a:pt x="0" y="131"/>
                  </a:moveTo>
                  <a:lnTo>
                    <a:pt x="115" y="10"/>
                  </a:lnTo>
                  <a:lnTo>
                    <a:pt x="109" y="0"/>
                  </a:lnTo>
                  <a:lnTo>
                    <a:pt x="0" y="0"/>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29"/>
            <p:cNvSpPr/>
            <p:nvPr/>
          </p:nvSpPr>
          <p:spPr bwMode="auto">
            <a:xfrm>
              <a:off x="1042988" y="2892426"/>
              <a:ext cx="185738" cy="207963"/>
            </a:xfrm>
            <a:custGeom>
              <a:avLst/>
              <a:gdLst>
                <a:gd name="T0" fmla="*/ 117 w 117"/>
                <a:gd name="T1" fmla="*/ 131 h 131"/>
                <a:gd name="T2" fmla="*/ 0 w 117"/>
                <a:gd name="T3" fmla="*/ 10 h 131"/>
                <a:gd name="T4" fmla="*/ 6 w 117"/>
                <a:gd name="T5" fmla="*/ 0 h 131"/>
                <a:gd name="T6" fmla="*/ 117 w 117"/>
                <a:gd name="T7" fmla="*/ 0 h 131"/>
                <a:gd name="T8" fmla="*/ 117 w 117"/>
                <a:gd name="T9" fmla="*/ 131 h 131"/>
              </a:gdLst>
              <a:ahLst/>
              <a:cxnLst>
                <a:cxn ang="0">
                  <a:pos x="T0" y="T1"/>
                </a:cxn>
                <a:cxn ang="0">
                  <a:pos x="T2" y="T3"/>
                </a:cxn>
                <a:cxn ang="0">
                  <a:pos x="T4" y="T5"/>
                </a:cxn>
                <a:cxn ang="0">
                  <a:pos x="T6" y="T7"/>
                </a:cxn>
                <a:cxn ang="0">
                  <a:pos x="T8" y="T9"/>
                </a:cxn>
              </a:cxnLst>
              <a:rect l="0" t="0" r="r" b="b"/>
              <a:pathLst>
                <a:path w="117" h="131">
                  <a:moveTo>
                    <a:pt x="117" y="131"/>
                  </a:moveTo>
                  <a:lnTo>
                    <a:pt x="0" y="10"/>
                  </a:lnTo>
                  <a:lnTo>
                    <a:pt x="6" y="0"/>
                  </a:lnTo>
                  <a:lnTo>
                    <a:pt x="117" y="0"/>
                  </a:lnTo>
                  <a:lnTo>
                    <a:pt x="117"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30"/>
          <p:cNvGrpSpPr/>
          <p:nvPr/>
        </p:nvGrpSpPr>
        <p:grpSpPr>
          <a:xfrm>
            <a:off x="2136735" y="1283234"/>
            <a:ext cx="716535" cy="552450"/>
            <a:chOff x="1323976" y="1708151"/>
            <a:chExt cx="955675" cy="736600"/>
          </a:xfrm>
          <a:solidFill>
            <a:schemeClr val="accent1"/>
          </a:solidFill>
        </p:grpSpPr>
        <p:sp>
          <p:nvSpPr>
            <p:cNvPr id="19" name="Freeform 30"/>
            <p:cNvSpPr/>
            <p:nvPr/>
          </p:nvSpPr>
          <p:spPr bwMode="auto">
            <a:xfrm>
              <a:off x="1990726" y="1989138"/>
              <a:ext cx="209550" cy="212725"/>
            </a:xfrm>
            <a:custGeom>
              <a:avLst/>
              <a:gdLst>
                <a:gd name="T0" fmla="*/ 67 w 132"/>
                <a:gd name="T1" fmla="*/ 0 h 134"/>
                <a:gd name="T2" fmla="*/ 67 w 132"/>
                <a:gd name="T3" fmla="*/ 0 h 134"/>
                <a:gd name="T4" fmla="*/ 52 w 132"/>
                <a:gd name="T5" fmla="*/ 2 h 134"/>
                <a:gd name="T6" fmla="*/ 40 w 132"/>
                <a:gd name="T7" fmla="*/ 7 h 134"/>
                <a:gd name="T8" fmla="*/ 30 w 132"/>
                <a:gd name="T9" fmla="*/ 13 h 134"/>
                <a:gd name="T10" fmla="*/ 19 w 132"/>
                <a:gd name="T11" fmla="*/ 21 h 134"/>
                <a:gd name="T12" fmla="*/ 11 w 132"/>
                <a:gd name="T13" fmla="*/ 30 h 134"/>
                <a:gd name="T14" fmla="*/ 4 w 132"/>
                <a:gd name="T15" fmla="*/ 42 h 134"/>
                <a:gd name="T16" fmla="*/ 0 w 132"/>
                <a:gd name="T17" fmla="*/ 55 h 134"/>
                <a:gd name="T18" fmla="*/ 0 w 132"/>
                <a:gd name="T19" fmla="*/ 67 h 134"/>
                <a:gd name="T20" fmla="*/ 0 w 132"/>
                <a:gd name="T21" fmla="*/ 67 h 134"/>
                <a:gd name="T22" fmla="*/ 0 w 132"/>
                <a:gd name="T23" fmla="*/ 82 h 134"/>
                <a:gd name="T24" fmla="*/ 4 w 132"/>
                <a:gd name="T25" fmla="*/ 94 h 134"/>
                <a:gd name="T26" fmla="*/ 11 w 132"/>
                <a:gd name="T27" fmla="*/ 105 h 134"/>
                <a:gd name="T28" fmla="*/ 19 w 132"/>
                <a:gd name="T29" fmla="*/ 115 h 134"/>
                <a:gd name="T30" fmla="*/ 30 w 132"/>
                <a:gd name="T31" fmla="*/ 124 h 134"/>
                <a:gd name="T32" fmla="*/ 40 w 132"/>
                <a:gd name="T33" fmla="*/ 130 h 134"/>
                <a:gd name="T34" fmla="*/ 52 w 132"/>
                <a:gd name="T35" fmla="*/ 134 h 134"/>
                <a:gd name="T36" fmla="*/ 67 w 132"/>
                <a:gd name="T37" fmla="*/ 134 h 134"/>
                <a:gd name="T38" fmla="*/ 67 w 132"/>
                <a:gd name="T39" fmla="*/ 134 h 134"/>
                <a:gd name="T40" fmla="*/ 80 w 132"/>
                <a:gd name="T41" fmla="*/ 134 h 134"/>
                <a:gd name="T42" fmla="*/ 92 w 132"/>
                <a:gd name="T43" fmla="*/ 130 h 134"/>
                <a:gd name="T44" fmla="*/ 103 w 132"/>
                <a:gd name="T45" fmla="*/ 124 h 134"/>
                <a:gd name="T46" fmla="*/ 113 w 132"/>
                <a:gd name="T47" fmla="*/ 115 h 134"/>
                <a:gd name="T48" fmla="*/ 121 w 132"/>
                <a:gd name="T49" fmla="*/ 105 h 134"/>
                <a:gd name="T50" fmla="*/ 128 w 132"/>
                <a:gd name="T51" fmla="*/ 94 h 134"/>
                <a:gd name="T52" fmla="*/ 132 w 132"/>
                <a:gd name="T53" fmla="*/ 82 h 134"/>
                <a:gd name="T54" fmla="*/ 132 w 132"/>
                <a:gd name="T55" fmla="*/ 67 h 134"/>
                <a:gd name="T56" fmla="*/ 132 w 132"/>
                <a:gd name="T57" fmla="*/ 67 h 134"/>
                <a:gd name="T58" fmla="*/ 132 w 132"/>
                <a:gd name="T59" fmla="*/ 55 h 134"/>
                <a:gd name="T60" fmla="*/ 128 w 132"/>
                <a:gd name="T61" fmla="*/ 42 h 134"/>
                <a:gd name="T62" fmla="*/ 121 w 132"/>
                <a:gd name="T63" fmla="*/ 30 h 134"/>
                <a:gd name="T64" fmla="*/ 113 w 132"/>
                <a:gd name="T65" fmla="*/ 21 h 134"/>
                <a:gd name="T66" fmla="*/ 103 w 132"/>
                <a:gd name="T67" fmla="*/ 13 h 134"/>
                <a:gd name="T68" fmla="*/ 92 w 132"/>
                <a:gd name="T69" fmla="*/ 7 h 134"/>
                <a:gd name="T70" fmla="*/ 80 w 132"/>
                <a:gd name="T71" fmla="*/ 2 h 134"/>
                <a:gd name="T72" fmla="*/ 67 w 132"/>
                <a:gd name="T73" fmla="*/ 0 h 134"/>
                <a:gd name="T74" fmla="*/ 67 w 132"/>
                <a:gd name="T7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34">
                  <a:moveTo>
                    <a:pt x="67" y="0"/>
                  </a:moveTo>
                  <a:lnTo>
                    <a:pt x="67" y="0"/>
                  </a:lnTo>
                  <a:lnTo>
                    <a:pt x="52" y="2"/>
                  </a:lnTo>
                  <a:lnTo>
                    <a:pt x="40" y="7"/>
                  </a:lnTo>
                  <a:lnTo>
                    <a:pt x="30" y="13"/>
                  </a:lnTo>
                  <a:lnTo>
                    <a:pt x="19" y="21"/>
                  </a:lnTo>
                  <a:lnTo>
                    <a:pt x="11" y="30"/>
                  </a:lnTo>
                  <a:lnTo>
                    <a:pt x="4" y="42"/>
                  </a:lnTo>
                  <a:lnTo>
                    <a:pt x="0" y="55"/>
                  </a:lnTo>
                  <a:lnTo>
                    <a:pt x="0" y="67"/>
                  </a:lnTo>
                  <a:lnTo>
                    <a:pt x="0" y="67"/>
                  </a:lnTo>
                  <a:lnTo>
                    <a:pt x="0" y="82"/>
                  </a:lnTo>
                  <a:lnTo>
                    <a:pt x="4" y="94"/>
                  </a:lnTo>
                  <a:lnTo>
                    <a:pt x="11" y="105"/>
                  </a:lnTo>
                  <a:lnTo>
                    <a:pt x="19" y="115"/>
                  </a:lnTo>
                  <a:lnTo>
                    <a:pt x="30" y="124"/>
                  </a:lnTo>
                  <a:lnTo>
                    <a:pt x="40" y="130"/>
                  </a:lnTo>
                  <a:lnTo>
                    <a:pt x="52" y="134"/>
                  </a:lnTo>
                  <a:lnTo>
                    <a:pt x="67" y="134"/>
                  </a:lnTo>
                  <a:lnTo>
                    <a:pt x="67" y="134"/>
                  </a:lnTo>
                  <a:lnTo>
                    <a:pt x="80" y="134"/>
                  </a:lnTo>
                  <a:lnTo>
                    <a:pt x="92" y="130"/>
                  </a:lnTo>
                  <a:lnTo>
                    <a:pt x="103" y="124"/>
                  </a:lnTo>
                  <a:lnTo>
                    <a:pt x="113" y="115"/>
                  </a:lnTo>
                  <a:lnTo>
                    <a:pt x="121" y="105"/>
                  </a:lnTo>
                  <a:lnTo>
                    <a:pt x="128" y="94"/>
                  </a:lnTo>
                  <a:lnTo>
                    <a:pt x="132" y="82"/>
                  </a:lnTo>
                  <a:lnTo>
                    <a:pt x="132" y="67"/>
                  </a:lnTo>
                  <a:lnTo>
                    <a:pt x="132" y="67"/>
                  </a:lnTo>
                  <a:lnTo>
                    <a:pt x="132" y="55"/>
                  </a:lnTo>
                  <a:lnTo>
                    <a:pt x="128" y="42"/>
                  </a:lnTo>
                  <a:lnTo>
                    <a:pt x="121" y="30"/>
                  </a:lnTo>
                  <a:lnTo>
                    <a:pt x="113" y="21"/>
                  </a:lnTo>
                  <a:lnTo>
                    <a:pt x="103" y="13"/>
                  </a:lnTo>
                  <a:lnTo>
                    <a:pt x="92" y="7"/>
                  </a:lnTo>
                  <a:lnTo>
                    <a:pt x="80" y="2"/>
                  </a:lnTo>
                  <a:lnTo>
                    <a:pt x="67" y="0"/>
                  </a:lnTo>
                  <a:lnTo>
                    <a:pt x="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a:off x="1974851" y="2174876"/>
              <a:ext cx="304800" cy="222250"/>
            </a:xfrm>
            <a:custGeom>
              <a:avLst/>
              <a:gdLst>
                <a:gd name="T0" fmla="*/ 136 w 192"/>
                <a:gd name="T1" fmla="*/ 0 h 140"/>
                <a:gd name="T2" fmla="*/ 136 w 192"/>
                <a:gd name="T3" fmla="*/ 0 h 140"/>
                <a:gd name="T4" fmla="*/ 123 w 192"/>
                <a:gd name="T5" fmla="*/ 13 h 140"/>
                <a:gd name="T6" fmla="*/ 111 w 192"/>
                <a:gd name="T7" fmla="*/ 21 h 140"/>
                <a:gd name="T8" fmla="*/ 94 w 192"/>
                <a:gd name="T9" fmla="*/ 28 h 140"/>
                <a:gd name="T10" fmla="*/ 77 w 192"/>
                <a:gd name="T11" fmla="*/ 28 h 140"/>
                <a:gd name="T12" fmla="*/ 77 w 192"/>
                <a:gd name="T13" fmla="*/ 28 h 140"/>
                <a:gd name="T14" fmla="*/ 58 w 192"/>
                <a:gd name="T15" fmla="*/ 28 h 140"/>
                <a:gd name="T16" fmla="*/ 42 w 192"/>
                <a:gd name="T17" fmla="*/ 21 h 140"/>
                <a:gd name="T18" fmla="*/ 29 w 192"/>
                <a:gd name="T19" fmla="*/ 13 h 140"/>
                <a:gd name="T20" fmla="*/ 17 w 192"/>
                <a:gd name="T21" fmla="*/ 0 h 140"/>
                <a:gd name="T22" fmla="*/ 17 w 192"/>
                <a:gd name="T23" fmla="*/ 0 h 140"/>
                <a:gd name="T24" fmla="*/ 0 w 192"/>
                <a:gd name="T25" fmla="*/ 15 h 140"/>
                <a:gd name="T26" fmla="*/ 0 w 192"/>
                <a:gd name="T27" fmla="*/ 15 h 140"/>
                <a:gd name="T28" fmla="*/ 10 w 192"/>
                <a:gd name="T29" fmla="*/ 28 h 140"/>
                <a:gd name="T30" fmla="*/ 21 w 192"/>
                <a:gd name="T31" fmla="*/ 40 h 140"/>
                <a:gd name="T32" fmla="*/ 29 w 192"/>
                <a:gd name="T33" fmla="*/ 55 h 140"/>
                <a:gd name="T34" fmla="*/ 37 w 192"/>
                <a:gd name="T35" fmla="*/ 69 h 140"/>
                <a:gd name="T36" fmla="*/ 42 w 192"/>
                <a:gd name="T37" fmla="*/ 86 h 140"/>
                <a:gd name="T38" fmla="*/ 48 w 192"/>
                <a:gd name="T39" fmla="*/ 103 h 140"/>
                <a:gd name="T40" fmla="*/ 50 w 192"/>
                <a:gd name="T41" fmla="*/ 122 h 140"/>
                <a:gd name="T42" fmla="*/ 52 w 192"/>
                <a:gd name="T43" fmla="*/ 140 h 140"/>
                <a:gd name="T44" fmla="*/ 190 w 192"/>
                <a:gd name="T45" fmla="*/ 140 h 140"/>
                <a:gd name="T46" fmla="*/ 190 w 192"/>
                <a:gd name="T47" fmla="*/ 140 h 140"/>
                <a:gd name="T48" fmla="*/ 192 w 192"/>
                <a:gd name="T49" fmla="*/ 119 h 140"/>
                <a:gd name="T50" fmla="*/ 192 w 192"/>
                <a:gd name="T51" fmla="*/ 119 h 140"/>
                <a:gd name="T52" fmla="*/ 192 w 192"/>
                <a:gd name="T53" fmla="*/ 101 h 140"/>
                <a:gd name="T54" fmla="*/ 188 w 192"/>
                <a:gd name="T55" fmla="*/ 84 h 140"/>
                <a:gd name="T56" fmla="*/ 184 w 192"/>
                <a:gd name="T57" fmla="*/ 67 h 140"/>
                <a:gd name="T58" fmla="*/ 177 w 192"/>
                <a:gd name="T59" fmla="*/ 51 h 140"/>
                <a:gd name="T60" fmla="*/ 169 w 192"/>
                <a:gd name="T61" fmla="*/ 36 h 140"/>
                <a:gd name="T62" fmla="*/ 159 w 192"/>
                <a:gd name="T63" fmla="*/ 21 h 140"/>
                <a:gd name="T64" fmla="*/ 148 w 192"/>
                <a:gd name="T65" fmla="*/ 11 h 140"/>
                <a:gd name="T66" fmla="*/ 136 w 192"/>
                <a:gd name="T67" fmla="*/ 0 h 140"/>
                <a:gd name="T68" fmla="*/ 136 w 192"/>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140">
                  <a:moveTo>
                    <a:pt x="136" y="0"/>
                  </a:moveTo>
                  <a:lnTo>
                    <a:pt x="136" y="0"/>
                  </a:lnTo>
                  <a:lnTo>
                    <a:pt x="123" y="13"/>
                  </a:lnTo>
                  <a:lnTo>
                    <a:pt x="111" y="21"/>
                  </a:lnTo>
                  <a:lnTo>
                    <a:pt x="94" y="28"/>
                  </a:lnTo>
                  <a:lnTo>
                    <a:pt x="77" y="28"/>
                  </a:lnTo>
                  <a:lnTo>
                    <a:pt x="77" y="28"/>
                  </a:lnTo>
                  <a:lnTo>
                    <a:pt x="58" y="28"/>
                  </a:lnTo>
                  <a:lnTo>
                    <a:pt x="42" y="21"/>
                  </a:lnTo>
                  <a:lnTo>
                    <a:pt x="29" y="13"/>
                  </a:lnTo>
                  <a:lnTo>
                    <a:pt x="17" y="0"/>
                  </a:lnTo>
                  <a:lnTo>
                    <a:pt x="17" y="0"/>
                  </a:lnTo>
                  <a:lnTo>
                    <a:pt x="0" y="15"/>
                  </a:lnTo>
                  <a:lnTo>
                    <a:pt x="0" y="15"/>
                  </a:lnTo>
                  <a:lnTo>
                    <a:pt x="10" y="28"/>
                  </a:lnTo>
                  <a:lnTo>
                    <a:pt x="21" y="40"/>
                  </a:lnTo>
                  <a:lnTo>
                    <a:pt x="29" y="55"/>
                  </a:lnTo>
                  <a:lnTo>
                    <a:pt x="37" y="69"/>
                  </a:lnTo>
                  <a:lnTo>
                    <a:pt x="42" y="86"/>
                  </a:lnTo>
                  <a:lnTo>
                    <a:pt x="48" y="103"/>
                  </a:lnTo>
                  <a:lnTo>
                    <a:pt x="50" y="122"/>
                  </a:lnTo>
                  <a:lnTo>
                    <a:pt x="52" y="140"/>
                  </a:lnTo>
                  <a:lnTo>
                    <a:pt x="190" y="140"/>
                  </a:lnTo>
                  <a:lnTo>
                    <a:pt x="190" y="140"/>
                  </a:lnTo>
                  <a:lnTo>
                    <a:pt x="192" y="119"/>
                  </a:lnTo>
                  <a:lnTo>
                    <a:pt x="192" y="119"/>
                  </a:lnTo>
                  <a:lnTo>
                    <a:pt x="192" y="101"/>
                  </a:lnTo>
                  <a:lnTo>
                    <a:pt x="188" y="84"/>
                  </a:lnTo>
                  <a:lnTo>
                    <a:pt x="184" y="67"/>
                  </a:lnTo>
                  <a:lnTo>
                    <a:pt x="177" y="51"/>
                  </a:lnTo>
                  <a:lnTo>
                    <a:pt x="169" y="36"/>
                  </a:lnTo>
                  <a:lnTo>
                    <a:pt x="159" y="21"/>
                  </a:lnTo>
                  <a:lnTo>
                    <a:pt x="148" y="11"/>
                  </a:lnTo>
                  <a:lnTo>
                    <a:pt x="136" y="0"/>
                  </a:lnTo>
                  <a:lnTo>
                    <a:pt x="1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32"/>
            <p:cNvSpPr/>
            <p:nvPr/>
          </p:nvSpPr>
          <p:spPr bwMode="auto">
            <a:xfrm>
              <a:off x="1400176" y="1989138"/>
              <a:ext cx="212725" cy="212725"/>
            </a:xfrm>
            <a:custGeom>
              <a:avLst/>
              <a:gdLst>
                <a:gd name="T0" fmla="*/ 67 w 134"/>
                <a:gd name="T1" fmla="*/ 134 h 134"/>
                <a:gd name="T2" fmla="*/ 67 w 134"/>
                <a:gd name="T3" fmla="*/ 134 h 134"/>
                <a:gd name="T4" fmla="*/ 82 w 134"/>
                <a:gd name="T5" fmla="*/ 134 h 134"/>
                <a:gd name="T6" fmla="*/ 94 w 134"/>
                <a:gd name="T7" fmla="*/ 130 h 134"/>
                <a:gd name="T8" fmla="*/ 105 w 134"/>
                <a:gd name="T9" fmla="*/ 124 h 134"/>
                <a:gd name="T10" fmla="*/ 115 w 134"/>
                <a:gd name="T11" fmla="*/ 115 h 134"/>
                <a:gd name="T12" fmla="*/ 124 w 134"/>
                <a:gd name="T13" fmla="*/ 105 h 134"/>
                <a:gd name="T14" fmla="*/ 130 w 134"/>
                <a:gd name="T15" fmla="*/ 94 h 134"/>
                <a:gd name="T16" fmla="*/ 132 w 134"/>
                <a:gd name="T17" fmla="*/ 82 h 134"/>
                <a:gd name="T18" fmla="*/ 134 w 134"/>
                <a:gd name="T19" fmla="*/ 67 h 134"/>
                <a:gd name="T20" fmla="*/ 134 w 134"/>
                <a:gd name="T21" fmla="*/ 67 h 134"/>
                <a:gd name="T22" fmla="*/ 132 w 134"/>
                <a:gd name="T23" fmla="*/ 55 h 134"/>
                <a:gd name="T24" fmla="*/ 130 w 134"/>
                <a:gd name="T25" fmla="*/ 42 h 134"/>
                <a:gd name="T26" fmla="*/ 124 w 134"/>
                <a:gd name="T27" fmla="*/ 30 h 134"/>
                <a:gd name="T28" fmla="*/ 115 w 134"/>
                <a:gd name="T29" fmla="*/ 21 h 134"/>
                <a:gd name="T30" fmla="*/ 105 w 134"/>
                <a:gd name="T31" fmla="*/ 13 h 134"/>
                <a:gd name="T32" fmla="*/ 94 w 134"/>
                <a:gd name="T33" fmla="*/ 7 h 134"/>
                <a:gd name="T34" fmla="*/ 82 w 134"/>
                <a:gd name="T35" fmla="*/ 2 h 134"/>
                <a:gd name="T36" fmla="*/ 67 w 134"/>
                <a:gd name="T37" fmla="*/ 0 h 134"/>
                <a:gd name="T38" fmla="*/ 67 w 134"/>
                <a:gd name="T39" fmla="*/ 0 h 134"/>
                <a:gd name="T40" fmla="*/ 55 w 134"/>
                <a:gd name="T41" fmla="*/ 2 h 134"/>
                <a:gd name="T42" fmla="*/ 42 w 134"/>
                <a:gd name="T43" fmla="*/ 7 h 134"/>
                <a:gd name="T44" fmla="*/ 30 w 134"/>
                <a:gd name="T45" fmla="*/ 13 h 134"/>
                <a:gd name="T46" fmla="*/ 21 w 134"/>
                <a:gd name="T47" fmla="*/ 21 h 134"/>
                <a:gd name="T48" fmla="*/ 13 w 134"/>
                <a:gd name="T49" fmla="*/ 30 h 134"/>
                <a:gd name="T50" fmla="*/ 7 w 134"/>
                <a:gd name="T51" fmla="*/ 42 h 134"/>
                <a:gd name="T52" fmla="*/ 2 w 134"/>
                <a:gd name="T53" fmla="*/ 55 h 134"/>
                <a:gd name="T54" fmla="*/ 0 w 134"/>
                <a:gd name="T55" fmla="*/ 67 h 134"/>
                <a:gd name="T56" fmla="*/ 0 w 134"/>
                <a:gd name="T57" fmla="*/ 67 h 134"/>
                <a:gd name="T58" fmla="*/ 2 w 134"/>
                <a:gd name="T59" fmla="*/ 82 h 134"/>
                <a:gd name="T60" fmla="*/ 7 w 134"/>
                <a:gd name="T61" fmla="*/ 94 h 134"/>
                <a:gd name="T62" fmla="*/ 13 w 134"/>
                <a:gd name="T63" fmla="*/ 105 h 134"/>
                <a:gd name="T64" fmla="*/ 21 w 134"/>
                <a:gd name="T65" fmla="*/ 115 h 134"/>
                <a:gd name="T66" fmla="*/ 30 w 134"/>
                <a:gd name="T67" fmla="*/ 124 h 134"/>
                <a:gd name="T68" fmla="*/ 42 w 134"/>
                <a:gd name="T69" fmla="*/ 130 h 134"/>
                <a:gd name="T70" fmla="*/ 55 w 134"/>
                <a:gd name="T71" fmla="*/ 134 h 134"/>
                <a:gd name="T72" fmla="*/ 67 w 134"/>
                <a:gd name="T73" fmla="*/ 134 h 134"/>
                <a:gd name="T74" fmla="*/ 67 w 134"/>
                <a:gd name="T7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4">
                  <a:moveTo>
                    <a:pt x="67" y="134"/>
                  </a:moveTo>
                  <a:lnTo>
                    <a:pt x="67" y="134"/>
                  </a:lnTo>
                  <a:lnTo>
                    <a:pt x="82" y="134"/>
                  </a:lnTo>
                  <a:lnTo>
                    <a:pt x="94" y="130"/>
                  </a:lnTo>
                  <a:lnTo>
                    <a:pt x="105" y="124"/>
                  </a:lnTo>
                  <a:lnTo>
                    <a:pt x="115" y="115"/>
                  </a:lnTo>
                  <a:lnTo>
                    <a:pt x="124" y="105"/>
                  </a:lnTo>
                  <a:lnTo>
                    <a:pt x="130" y="94"/>
                  </a:lnTo>
                  <a:lnTo>
                    <a:pt x="132" y="82"/>
                  </a:lnTo>
                  <a:lnTo>
                    <a:pt x="134" y="67"/>
                  </a:lnTo>
                  <a:lnTo>
                    <a:pt x="134" y="67"/>
                  </a:lnTo>
                  <a:lnTo>
                    <a:pt x="132" y="55"/>
                  </a:lnTo>
                  <a:lnTo>
                    <a:pt x="130" y="42"/>
                  </a:lnTo>
                  <a:lnTo>
                    <a:pt x="124" y="30"/>
                  </a:lnTo>
                  <a:lnTo>
                    <a:pt x="115" y="21"/>
                  </a:lnTo>
                  <a:lnTo>
                    <a:pt x="105" y="13"/>
                  </a:lnTo>
                  <a:lnTo>
                    <a:pt x="94" y="7"/>
                  </a:lnTo>
                  <a:lnTo>
                    <a:pt x="82" y="2"/>
                  </a:lnTo>
                  <a:lnTo>
                    <a:pt x="67" y="0"/>
                  </a:lnTo>
                  <a:lnTo>
                    <a:pt x="67" y="0"/>
                  </a:lnTo>
                  <a:lnTo>
                    <a:pt x="55" y="2"/>
                  </a:lnTo>
                  <a:lnTo>
                    <a:pt x="42" y="7"/>
                  </a:lnTo>
                  <a:lnTo>
                    <a:pt x="30" y="13"/>
                  </a:lnTo>
                  <a:lnTo>
                    <a:pt x="21" y="21"/>
                  </a:lnTo>
                  <a:lnTo>
                    <a:pt x="13" y="30"/>
                  </a:lnTo>
                  <a:lnTo>
                    <a:pt x="7" y="42"/>
                  </a:lnTo>
                  <a:lnTo>
                    <a:pt x="2" y="55"/>
                  </a:lnTo>
                  <a:lnTo>
                    <a:pt x="0" y="67"/>
                  </a:lnTo>
                  <a:lnTo>
                    <a:pt x="0" y="67"/>
                  </a:lnTo>
                  <a:lnTo>
                    <a:pt x="2" y="82"/>
                  </a:lnTo>
                  <a:lnTo>
                    <a:pt x="7" y="94"/>
                  </a:lnTo>
                  <a:lnTo>
                    <a:pt x="13" y="105"/>
                  </a:lnTo>
                  <a:lnTo>
                    <a:pt x="21" y="115"/>
                  </a:lnTo>
                  <a:lnTo>
                    <a:pt x="30" y="124"/>
                  </a:lnTo>
                  <a:lnTo>
                    <a:pt x="42" y="130"/>
                  </a:lnTo>
                  <a:lnTo>
                    <a:pt x="55" y="134"/>
                  </a:lnTo>
                  <a:lnTo>
                    <a:pt x="67" y="134"/>
                  </a:lnTo>
                  <a:lnTo>
                    <a:pt x="67"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33"/>
            <p:cNvSpPr/>
            <p:nvPr/>
          </p:nvSpPr>
          <p:spPr bwMode="auto">
            <a:xfrm>
              <a:off x="1323976" y="2174876"/>
              <a:ext cx="301625" cy="222250"/>
            </a:xfrm>
            <a:custGeom>
              <a:avLst/>
              <a:gdLst>
                <a:gd name="T0" fmla="*/ 176 w 190"/>
                <a:gd name="T1" fmla="*/ 0 h 140"/>
                <a:gd name="T2" fmla="*/ 176 w 190"/>
                <a:gd name="T3" fmla="*/ 0 h 140"/>
                <a:gd name="T4" fmla="*/ 163 w 190"/>
                <a:gd name="T5" fmla="*/ 13 h 140"/>
                <a:gd name="T6" fmla="*/ 149 w 190"/>
                <a:gd name="T7" fmla="*/ 21 h 140"/>
                <a:gd name="T8" fmla="*/ 134 w 190"/>
                <a:gd name="T9" fmla="*/ 28 h 140"/>
                <a:gd name="T10" fmla="*/ 115 w 190"/>
                <a:gd name="T11" fmla="*/ 28 h 140"/>
                <a:gd name="T12" fmla="*/ 115 w 190"/>
                <a:gd name="T13" fmla="*/ 28 h 140"/>
                <a:gd name="T14" fmla="*/ 98 w 190"/>
                <a:gd name="T15" fmla="*/ 28 h 140"/>
                <a:gd name="T16" fmla="*/ 82 w 190"/>
                <a:gd name="T17" fmla="*/ 21 h 140"/>
                <a:gd name="T18" fmla="*/ 67 w 190"/>
                <a:gd name="T19" fmla="*/ 13 h 140"/>
                <a:gd name="T20" fmla="*/ 57 w 190"/>
                <a:gd name="T21" fmla="*/ 0 h 140"/>
                <a:gd name="T22" fmla="*/ 57 w 190"/>
                <a:gd name="T23" fmla="*/ 0 h 140"/>
                <a:gd name="T24" fmla="*/ 44 w 190"/>
                <a:gd name="T25" fmla="*/ 11 h 140"/>
                <a:gd name="T26" fmla="*/ 34 w 190"/>
                <a:gd name="T27" fmla="*/ 21 h 140"/>
                <a:gd name="T28" fmla="*/ 23 w 190"/>
                <a:gd name="T29" fmla="*/ 36 h 140"/>
                <a:gd name="T30" fmla="*/ 15 w 190"/>
                <a:gd name="T31" fmla="*/ 51 h 140"/>
                <a:gd name="T32" fmla="*/ 9 w 190"/>
                <a:gd name="T33" fmla="*/ 67 h 140"/>
                <a:gd name="T34" fmla="*/ 4 w 190"/>
                <a:gd name="T35" fmla="*/ 84 h 140"/>
                <a:gd name="T36" fmla="*/ 0 w 190"/>
                <a:gd name="T37" fmla="*/ 101 h 140"/>
                <a:gd name="T38" fmla="*/ 0 w 190"/>
                <a:gd name="T39" fmla="*/ 119 h 140"/>
                <a:gd name="T40" fmla="*/ 0 w 190"/>
                <a:gd name="T41" fmla="*/ 119 h 140"/>
                <a:gd name="T42" fmla="*/ 0 w 190"/>
                <a:gd name="T43" fmla="*/ 140 h 140"/>
                <a:gd name="T44" fmla="*/ 140 w 190"/>
                <a:gd name="T45" fmla="*/ 140 h 140"/>
                <a:gd name="T46" fmla="*/ 140 w 190"/>
                <a:gd name="T47" fmla="*/ 140 h 140"/>
                <a:gd name="T48" fmla="*/ 142 w 190"/>
                <a:gd name="T49" fmla="*/ 122 h 140"/>
                <a:gd name="T50" fmla="*/ 144 w 190"/>
                <a:gd name="T51" fmla="*/ 103 h 140"/>
                <a:gd name="T52" fmla="*/ 149 w 190"/>
                <a:gd name="T53" fmla="*/ 86 h 140"/>
                <a:gd name="T54" fmla="*/ 155 w 190"/>
                <a:gd name="T55" fmla="*/ 69 h 140"/>
                <a:gd name="T56" fmla="*/ 163 w 190"/>
                <a:gd name="T57" fmla="*/ 55 h 140"/>
                <a:gd name="T58" fmla="*/ 172 w 190"/>
                <a:gd name="T59" fmla="*/ 40 h 140"/>
                <a:gd name="T60" fmla="*/ 180 w 190"/>
                <a:gd name="T61" fmla="*/ 28 h 140"/>
                <a:gd name="T62" fmla="*/ 190 w 190"/>
                <a:gd name="T63" fmla="*/ 15 h 140"/>
                <a:gd name="T64" fmla="*/ 190 w 190"/>
                <a:gd name="T65" fmla="*/ 15 h 140"/>
                <a:gd name="T66" fmla="*/ 176 w 190"/>
                <a:gd name="T67" fmla="*/ 0 h 140"/>
                <a:gd name="T68" fmla="*/ 176 w 190"/>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40">
                  <a:moveTo>
                    <a:pt x="176" y="0"/>
                  </a:moveTo>
                  <a:lnTo>
                    <a:pt x="176" y="0"/>
                  </a:lnTo>
                  <a:lnTo>
                    <a:pt x="163" y="13"/>
                  </a:lnTo>
                  <a:lnTo>
                    <a:pt x="149" y="21"/>
                  </a:lnTo>
                  <a:lnTo>
                    <a:pt x="134" y="28"/>
                  </a:lnTo>
                  <a:lnTo>
                    <a:pt x="115" y="28"/>
                  </a:lnTo>
                  <a:lnTo>
                    <a:pt x="115" y="28"/>
                  </a:lnTo>
                  <a:lnTo>
                    <a:pt x="98" y="28"/>
                  </a:lnTo>
                  <a:lnTo>
                    <a:pt x="82" y="21"/>
                  </a:lnTo>
                  <a:lnTo>
                    <a:pt x="67" y="13"/>
                  </a:lnTo>
                  <a:lnTo>
                    <a:pt x="57" y="0"/>
                  </a:lnTo>
                  <a:lnTo>
                    <a:pt x="57" y="0"/>
                  </a:lnTo>
                  <a:lnTo>
                    <a:pt x="44" y="11"/>
                  </a:lnTo>
                  <a:lnTo>
                    <a:pt x="34" y="21"/>
                  </a:lnTo>
                  <a:lnTo>
                    <a:pt x="23" y="36"/>
                  </a:lnTo>
                  <a:lnTo>
                    <a:pt x="15" y="51"/>
                  </a:lnTo>
                  <a:lnTo>
                    <a:pt x="9" y="67"/>
                  </a:lnTo>
                  <a:lnTo>
                    <a:pt x="4" y="84"/>
                  </a:lnTo>
                  <a:lnTo>
                    <a:pt x="0" y="101"/>
                  </a:lnTo>
                  <a:lnTo>
                    <a:pt x="0" y="119"/>
                  </a:lnTo>
                  <a:lnTo>
                    <a:pt x="0" y="119"/>
                  </a:lnTo>
                  <a:lnTo>
                    <a:pt x="0" y="140"/>
                  </a:lnTo>
                  <a:lnTo>
                    <a:pt x="140" y="140"/>
                  </a:lnTo>
                  <a:lnTo>
                    <a:pt x="140" y="140"/>
                  </a:lnTo>
                  <a:lnTo>
                    <a:pt x="142" y="122"/>
                  </a:lnTo>
                  <a:lnTo>
                    <a:pt x="144" y="103"/>
                  </a:lnTo>
                  <a:lnTo>
                    <a:pt x="149" y="86"/>
                  </a:lnTo>
                  <a:lnTo>
                    <a:pt x="155" y="69"/>
                  </a:lnTo>
                  <a:lnTo>
                    <a:pt x="163" y="55"/>
                  </a:lnTo>
                  <a:lnTo>
                    <a:pt x="172" y="40"/>
                  </a:lnTo>
                  <a:lnTo>
                    <a:pt x="180" y="28"/>
                  </a:lnTo>
                  <a:lnTo>
                    <a:pt x="190" y="15"/>
                  </a:lnTo>
                  <a:lnTo>
                    <a:pt x="190" y="15"/>
                  </a:lnTo>
                  <a:lnTo>
                    <a:pt x="176" y="0"/>
                  </a:lnTo>
                  <a:lnTo>
                    <a:pt x="1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4"/>
            <p:cNvSpPr/>
            <p:nvPr/>
          </p:nvSpPr>
          <p:spPr bwMode="auto">
            <a:xfrm>
              <a:off x="1673226" y="1949451"/>
              <a:ext cx="258763" cy="258763"/>
            </a:xfrm>
            <a:custGeom>
              <a:avLst/>
              <a:gdLst>
                <a:gd name="T0" fmla="*/ 81 w 163"/>
                <a:gd name="T1" fmla="*/ 163 h 163"/>
                <a:gd name="T2" fmla="*/ 81 w 163"/>
                <a:gd name="T3" fmla="*/ 163 h 163"/>
                <a:gd name="T4" fmla="*/ 98 w 163"/>
                <a:gd name="T5" fmla="*/ 161 h 163"/>
                <a:gd name="T6" fmla="*/ 112 w 163"/>
                <a:gd name="T7" fmla="*/ 157 h 163"/>
                <a:gd name="T8" fmla="*/ 127 w 163"/>
                <a:gd name="T9" fmla="*/ 149 h 163"/>
                <a:gd name="T10" fmla="*/ 138 w 163"/>
                <a:gd name="T11" fmla="*/ 138 h 163"/>
                <a:gd name="T12" fmla="*/ 148 w 163"/>
                <a:gd name="T13" fmla="*/ 126 h 163"/>
                <a:gd name="T14" fmla="*/ 156 w 163"/>
                <a:gd name="T15" fmla="*/ 113 h 163"/>
                <a:gd name="T16" fmla="*/ 161 w 163"/>
                <a:gd name="T17" fmla="*/ 99 h 163"/>
                <a:gd name="T18" fmla="*/ 163 w 163"/>
                <a:gd name="T19" fmla="*/ 82 h 163"/>
                <a:gd name="T20" fmla="*/ 163 w 163"/>
                <a:gd name="T21" fmla="*/ 82 h 163"/>
                <a:gd name="T22" fmla="*/ 161 w 163"/>
                <a:gd name="T23" fmla="*/ 65 h 163"/>
                <a:gd name="T24" fmla="*/ 156 w 163"/>
                <a:gd name="T25" fmla="*/ 50 h 163"/>
                <a:gd name="T26" fmla="*/ 148 w 163"/>
                <a:gd name="T27" fmla="*/ 36 h 163"/>
                <a:gd name="T28" fmla="*/ 138 w 163"/>
                <a:gd name="T29" fmla="*/ 23 h 163"/>
                <a:gd name="T30" fmla="*/ 127 w 163"/>
                <a:gd name="T31" fmla="*/ 15 h 163"/>
                <a:gd name="T32" fmla="*/ 112 w 163"/>
                <a:gd name="T33" fmla="*/ 7 h 163"/>
                <a:gd name="T34" fmla="*/ 98 w 163"/>
                <a:gd name="T35" fmla="*/ 2 h 163"/>
                <a:gd name="T36" fmla="*/ 81 w 163"/>
                <a:gd name="T37" fmla="*/ 0 h 163"/>
                <a:gd name="T38" fmla="*/ 81 w 163"/>
                <a:gd name="T39" fmla="*/ 0 h 163"/>
                <a:gd name="T40" fmla="*/ 64 w 163"/>
                <a:gd name="T41" fmla="*/ 2 h 163"/>
                <a:gd name="T42" fmla="*/ 50 w 163"/>
                <a:gd name="T43" fmla="*/ 7 h 163"/>
                <a:gd name="T44" fmla="*/ 35 w 163"/>
                <a:gd name="T45" fmla="*/ 15 h 163"/>
                <a:gd name="T46" fmla="*/ 23 w 163"/>
                <a:gd name="T47" fmla="*/ 23 h 163"/>
                <a:gd name="T48" fmla="*/ 14 w 163"/>
                <a:gd name="T49" fmla="*/ 36 h 163"/>
                <a:gd name="T50" fmla="*/ 6 w 163"/>
                <a:gd name="T51" fmla="*/ 50 h 163"/>
                <a:gd name="T52" fmla="*/ 2 w 163"/>
                <a:gd name="T53" fmla="*/ 65 h 163"/>
                <a:gd name="T54" fmla="*/ 0 w 163"/>
                <a:gd name="T55" fmla="*/ 82 h 163"/>
                <a:gd name="T56" fmla="*/ 0 w 163"/>
                <a:gd name="T57" fmla="*/ 82 h 163"/>
                <a:gd name="T58" fmla="*/ 2 w 163"/>
                <a:gd name="T59" fmla="*/ 99 h 163"/>
                <a:gd name="T60" fmla="*/ 6 w 163"/>
                <a:gd name="T61" fmla="*/ 113 h 163"/>
                <a:gd name="T62" fmla="*/ 14 w 163"/>
                <a:gd name="T63" fmla="*/ 126 h 163"/>
                <a:gd name="T64" fmla="*/ 23 w 163"/>
                <a:gd name="T65" fmla="*/ 138 h 163"/>
                <a:gd name="T66" fmla="*/ 35 w 163"/>
                <a:gd name="T67" fmla="*/ 149 h 163"/>
                <a:gd name="T68" fmla="*/ 50 w 163"/>
                <a:gd name="T69" fmla="*/ 157 h 163"/>
                <a:gd name="T70" fmla="*/ 64 w 163"/>
                <a:gd name="T71" fmla="*/ 161 h 163"/>
                <a:gd name="T72" fmla="*/ 81 w 163"/>
                <a:gd name="T73" fmla="*/ 163 h 163"/>
                <a:gd name="T74" fmla="*/ 81 w 163"/>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163">
                  <a:moveTo>
                    <a:pt x="81" y="163"/>
                  </a:moveTo>
                  <a:lnTo>
                    <a:pt x="81" y="163"/>
                  </a:lnTo>
                  <a:lnTo>
                    <a:pt x="98" y="161"/>
                  </a:lnTo>
                  <a:lnTo>
                    <a:pt x="112" y="157"/>
                  </a:lnTo>
                  <a:lnTo>
                    <a:pt x="127" y="149"/>
                  </a:lnTo>
                  <a:lnTo>
                    <a:pt x="138" y="138"/>
                  </a:lnTo>
                  <a:lnTo>
                    <a:pt x="148" y="126"/>
                  </a:lnTo>
                  <a:lnTo>
                    <a:pt x="156" y="113"/>
                  </a:lnTo>
                  <a:lnTo>
                    <a:pt x="161" y="99"/>
                  </a:lnTo>
                  <a:lnTo>
                    <a:pt x="163" y="82"/>
                  </a:lnTo>
                  <a:lnTo>
                    <a:pt x="163" y="82"/>
                  </a:lnTo>
                  <a:lnTo>
                    <a:pt x="161" y="65"/>
                  </a:lnTo>
                  <a:lnTo>
                    <a:pt x="156" y="50"/>
                  </a:lnTo>
                  <a:lnTo>
                    <a:pt x="148" y="36"/>
                  </a:lnTo>
                  <a:lnTo>
                    <a:pt x="138" y="23"/>
                  </a:lnTo>
                  <a:lnTo>
                    <a:pt x="127" y="15"/>
                  </a:lnTo>
                  <a:lnTo>
                    <a:pt x="112" y="7"/>
                  </a:lnTo>
                  <a:lnTo>
                    <a:pt x="98" y="2"/>
                  </a:lnTo>
                  <a:lnTo>
                    <a:pt x="81" y="0"/>
                  </a:lnTo>
                  <a:lnTo>
                    <a:pt x="81" y="0"/>
                  </a:lnTo>
                  <a:lnTo>
                    <a:pt x="64" y="2"/>
                  </a:lnTo>
                  <a:lnTo>
                    <a:pt x="50" y="7"/>
                  </a:lnTo>
                  <a:lnTo>
                    <a:pt x="35" y="15"/>
                  </a:lnTo>
                  <a:lnTo>
                    <a:pt x="23" y="23"/>
                  </a:lnTo>
                  <a:lnTo>
                    <a:pt x="14" y="36"/>
                  </a:lnTo>
                  <a:lnTo>
                    <a:pt x="6" y="50"/>
                  </a:lnTo>
                  <a:lnTo>
                    <a:pt x="2" y="65"/>
                  </a:lnTo>
                  <a:lnTo>
                    <a:pt x="0" y="82"/>
                  </a:lnTo>
                  <a:lnTo>
                    <a:pt x="0" y="82"/>
                  </a:lnTo>
                  <a:lnTo>
                    <a:pt x="2" y="99"/>
                  </a:lnTo>
                  <a:lnTo>
                    <a:pt x="6" y="113"/>
                  </a:lnTo>
                  <a:lnTo>
                    <a:pt x="14" y="126"/>
                  </a:lnTo>
                  <a:lnTo>
                    <a:pt x="23" y="138"/>
                  </a:lnTo>
                  <a:lnTo>
                    <a:pt x="35" y="149"/>
                  </a:lnTo>
                  <a:lnTo>
                    <a:pt x="50" y="157"/>
                  </a:lnTo>
                  <a:lnTo>
                    <a:pt x="64" y="161"/>
                  </a:lnTo>
                  <a:lnTo>
                    <a:pt x="81" y="163"/>
                  </a:lnTo>
                  <a:lnTo>
                    <a:pt x="81"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35"/>
            <p:cNvSpPr/>
            <p:nvPr/>
          </p:nvSpPr>
          <p:spPr bwMode="auto">
            <a:xfrm>
              <a:off x="1576388" y="2174876"/>
              <a:ext cx="447675" cy="269875"/>
            </a:xfrm>
            <a:custGeom>
              <a:avLst/>
              <a:gdLst>
                <a:gd name="T0" fmla="*/ 232 w 282"/>
                <a:gd name="T1" fmla="*/ 15 h 170"/>
                <a:gd name="T2" fmla="*/ 232 w 282"/>
                <a:gd name="T3" fmla="*/ 15 h 170"/>
                <a:gd name="T4" fmla="*/ 215 w 282"/>
                <a:gd name="T5" fmla="*/ 0 h 170"/>
                <a:gd name="T6" fmla="*/ 215 w 282"/>
                <a:gd name="T7" fmla="*/ 0 h 170"/>
                <a:gd name="T8" fmla="*/ 201 w 282"/>
                <a:gd name="T9" fmla="*/ 13 h 170"/>
                <a:gd name="T10" fmla="*/ 182 w 282"/>
                <a:gd name="T11" fmla="*/ 25 h 170"/>
                <a:gd name="T12" fmla="*/ 163 w 282"/>
                <a:gd name="T13" fmla="*/ 32 h 170"/>
                <a:gd name="T14" fmla="*/ 153 w 282"/>
                <a:gd name="T15" fmla="*/ 34 h 170"/>
                <a:gd name="T16" fmla="*/ 142 w 282"/>
                <a:gd name="T17" fmla="*/ 34 h 170"/>
                <a:gd name="T18" fmla="*/ 142 w 282"/>
                <a:gd name="T19" fmla="*/ 34 h 170"/>
                <a:gd name="T20" fmla="*/ 132 w 282"/>
                <a:gd name="T21" fmla="*/ 34 h 170"/>
                <a:gd name="T22" fmla="*/ 121 w 282"/>
                <a:gd name="T23" fmla="*/ 32 h 170"/>
                <a:gd name="T24" fmla="*/ 100 w 282"/>
                <a:gd name="T25" fmla="*/ 25 h 170"/>
                <a:gd name="T26" fmla="*/ 84 w 282"/>
                <a:gd name="T27" fmla="*/ 13 h 170"/>
                <a:gd name="T28" fmla="*/ 69 w 282"/>
                <a:gd name="T29" fmla="*/ 0 h 170"/>
                <a:gd name="T30" fmla="*/ 69 w 282"/>
                <a:gd name="T31" fmla="*/ 0 h 170"/>
                <a:gd name="T32" fmla="*/ 52 w 282"/>
                <a:gd name="T33" fmla="*/ 15 h 170"/>
                <a:gd name="T34" fmla="*/ 52 w 282"/>
                <a:gd name="T35" fmla="*/ 15 h 170"/>
                <a:gd name="T36" fmla="*/ 42 w 282"/>
                <a:gd name="T37" fmla="*/ 28 h 170"/>
                <a:gd name="T38" fmla="*/ 31 w 282"/>
                <a:gd name="T39" fmla="*/ 40 h 170"/>
                <a:gd name="T40" fmla="*/ 23 w 282"/>
                <a:gd name="T41" fmla="*/ 55 h 170"/>
                <a:gd name="T42" fmla="*/ 17 w 282"/>
                <a:gd name="T43" fmla="*/ 69 h 170"/>
                <a:gd name="T44" fmla="*/ 11 w 282"/>
                <a:gd name="T45" fmla="*/ 86 h 170"/>
                <a:gd name="T46" fmla="*/ 6 w 282"/>
                <a:gd name="T47" fmla="*/ 103 h 170"/>
                <a:gd name="T48" fmla="*/ 2 w 282"/>
                <a:gd name="T49" fmla="*/ 122 h 170"/>
                <a:gd name="T50" fmla="*/ 2 w 282"/>
                <a:gd name="T51" fmla="*/ 140 h 170"/>
                <a:gd name="T52" fmla="*/ 2 w 282"/>
                <a:gd name="T53" fmla="*/ 140 h 170"/>
                <a:gd name="T54" fmla="*/ 0 w 282"/>
                <a:gd name="T55" fmla="*/ 145 h 170"/>
                <a:gd name="T56" fmla="*/ 0 w 282"/>
                <a:gd name="T57" fmla="*/ 145 h 170"/>
                <a:gd name="T58" fmla="*/ 2 w 282"/>
                <a:gd name="T59" fmla="*/ 170 h 170"/>
                <a:gd name="T60" fmla="*/ 282 w 282"/>
                <a:gd name="T61" fmla="*/ 170 h 170"/>
                <a:gd name="T62" fmla="*/ 282 w 282"/>
                <a:gd name="T63" fmla="*/ 170 h 170"/>
                <a:gd name="T64" fmla="*/ 282 w 282"/>
                <a:gd name="T65" fmla="*/ 145 h 170"/>
                <a:gd name="T66" fmla="*/ 282 w 282"/>
                <a:gd name="T67" fmla="*/ 145 h 170"/>
                <a:gd name="T68" fmla="*/ 282 w 282"/>
                <a:gd name="T69" fmla="*/ 140 h 170"/>
                <a:gd name="T70" fmla="*/ 282 w 282"/>
                <a:gd name="T71" fmla="*/ 140 h 170"/>
                <a:gd name="T72" fmla="*/ 282 w 282"/>
                <a:gd name="T73" fmla="*/ 122 h 170"/>
                <a:gd name="T74" fmla="*/ 278 w 282"/>
                <a:gd name="T75" fmla="*/ 103 h 170"/>
                <a:gd name="T76" fmla="*/ 274 w 282"/>
                <a:gd name="T77" fmla="*/ 86 h 170"/>
                <a:gd name="T78" fmla="*/ 268 w 282"/>
                <a:gd name="T79" fmla="*/ 69 h 170"/>
                <a:gd name="T80" fmla="*/ 261 w 282"/>
                <a:gd name="T81" fmla="*/ 55 h 170"/>
                <a:gd name="T82" fmla="*/ 253 w 282"/>
                <a:gd name="T83" fmla="*/ 40 h 170"/>
                <a:gd name="T84" fmla="*/ 242 w 282"/>
                <a:gd name="T85" fmla="*/ 28 h 170"/>
                <a:gd name="T86" fmla="*/ 232 w 282"/>
                <a:gd name="T87" fmla="*/ 15 h 170"/>
                <a:gd name="T88" fmla="*/ 232 w 282"/>
                <a:gd name="T89" fmla="*/ 1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70">
                  <a:moveTo>
                    <a:pt x="232" y="15"/>
                  </a:moveTo>
                  <a:lnTo>
                    <a:pt x="232" y="15"/>
                  </a:lnTo>
                  <a:lnTo>
                    <a:pt x="215" y="0"/>
                  </a:lnTo>
                  <a:lnTo>
                    <a:pt x="215" y="0"/>
                  </a:lnTo>
                  <a:lnTo>
                    <a:pt x="201" y="13"/>
                  </a:lnTo>
                  <a:lnTo>
                    <a:pt x="182" y="25"/>
                  </a:lnTo>
                  <a:lnTo>
                    <a:pt x="163" y="32"/>
                  </a:lnTo>
                  <a:lnTo>
                    <a:pt x="153" y="34"/>
                  </a:lnTo>
                  <a:lnTo>
                    <a:pt x="142" y="34"/>
                  </a:lnTo>
                  <a:lnTo>
                    <a:pt x="142" y="34"/>
                  </a:lnTo>
                  <a:lnTo>
                    <a:pt x="132" y="34"/>
                  </a:lnTo>
                  <a:lnTo>
                    <a:pt x="121" y="32"/>
                  </a:lnTo>
                  <a:lnTo>
                    <a:pt x="100" y="25"/>
                  </a:lnTo>
                  <a:lnTo>
                    <a:pt x="84" y="13"/>
                  </a:lnTo>
                  <a:lnTo>
                    <a:pt x="69" y="0"/>
                  </a:lnTo>
                  <a:lnTo>
                    <a:pt x="69" y="0"/>
                  </a:lnTo>
                  <a:lnTo>
                    <a:pt x="52" y="15"/>
                  </a:lnTo>
                  <a:lnTo>
                    <a:pt x="52" y="15"/>
                  </a:lnTo>
                  <a:lnTo>
                    <a:pt x="42" y="28"/>
                  </a:lnTo>
                  <a:lnTo>
                    <a:pt x="31" y="40"/>
                  </a:lnTo>
                  <a:lnTo>
                    <a:pt x="23" y="55"/>
                  </a:lnTo>
                  <a:lnTo>
                    <a:pt x="17" y="69"/>
                  </a:lnTo>
                  <a:lnTo>
                    <a:pt x="11" y="86"/>
                  </a:lnTo>
                  <a:lnTo>
                    <a:pt x="6" y="103"/>
                  </a:lnTo>
                  <a:lnTo>
                    <a:pt x="2" y="122"/>
                  </a:lnTo>
                  <a:lnTo>
                    <a:pt x="2" y="140"/>
                  </a:lnTo>
                  <a:lnTo>
                    <a:pt x="2" y="140"/>
                  </a:lnTo>
                  <a:lnTo>
                    <a:pt x="0" y="145"/>
                  </a:lnTo>
                  <a:lnTo>
                    <a:pt x="0" y="145"/>
                  </a:lnTo>
                  <a:lnTo>
                    <a:pt x="2" y="170"/>
                  </a:lnTo>
                  <a:lnTo>
                    <a:pt x="282" y="170"/>
                  </a:lnTo>
                  <a:lnTo>
                    <a:pt x="282" y="170"/>
                  </a:lnTo>
                  <a:lnTo>
                    <a:pt x="282" y="145"/>
                  </a:lnTo>
                  <a:lnTo>
                    <a:pt x="282" y="145"/>
                  </a:lnTo>
                  <a:lnTo>
                    <a:pt x="282" y="140"/>
                  </a:lnTo>
                  <a:lnTo>
                    <a:pt x="282" y="140"/>
                  </a:lnTo>
                  <a:lnTo>
                    <a:pt x="282" y="122"/>
                  </a:lnTo>
                  <a:lnTo>
                    <a:pt x="278" y="103"/>
                  </a:lnTo>
                  <a:lnTo>
                    <a:pt x="274" y="86"/>
                  </a:lnTo>
                  <a:lnTo>
                    <a:pt x="268" y="69"/>
                  </a:lnTo>
                  <a:lnTo>
                    <a:pt x="261" y="55"/>
                  </a:lnTo>
                  <a:lnTo>
                    <a:pt x="253" y="40"/>
                  </a:lnTo>
                  <a:lnTo>
                    <a:pt x="242" y="28"/>
                  </a:lnTo>
                  <a:lnTo>
                    <a:pt x="232" y="15"/>
                  </a:lnTo>
                  <a:lnTo>
                    <a:pt x="23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36"/>
            <p:cNvSpPr/>
            <p:nvPr/>
          </p:nvSpPr>
          <p:spPr bwMode="auto">
            <a:xfrm>
              <a:off x="1928813" y="1708151"/>
              <a:ext cx="247650" cy="247650"/>
            </a:xfrm>
            <a:custGeom>
              <a:avLst/>
              <a:gdLst>
                <a:gd name="T0" fmla="*/ 58 w 156"/>
                <a:gd name="T1" fmla="*/ 156 h 156"/>
                <a:gd name="T2" fmla="*/ 98 w 156"/>
                <a:gd name="T3" fmla="*/ 156 h 156"/>
                <a:gd name="T4" fmla="*/ 98 w 156"/>
                <a:gd name="T5" fmla="*/ 96 h 156"/>
                <a:gd name="T6" fmla="*/ 156 w 156"/>
                <a:gd name="T7" fmla="*/ 96 h 156"/>
                <a:gd name="T8" fmla="*/ 156 w 156"/>
                <a:gd name="T9" fmla="*/ 58 h 156"/>
                <a:gd name="T10" fmla="*/ 98 w 156"/>
                <a:gd name="T11" fmla="*/ 58 h 156"/>
                <a:gd name="T12" fmla="*/ 98 w 156"/>
                <a:gd name="T13" fmla="*/ 0 h 156"/>
                <a:gd name="T14" fmla="*/ 58 w 156"/>
                <a:gd name="T15" fmla="*/ 0 h 156"/>
                <a:gd name="T16" fmla="*/ 58 w 156"/>
                <a:gd name="T17" fmla="*/ 58 h 156"/>
                <a:gd name="T18" fmla="*/ 0 w 156"/>
                <a:gd name="T19" fmla="*/ 58 h 156"/>
                <a:gd name="T20" fmla="*/ 0 w 156"/>
                <a:gd name="T21" fmla="*/ 96 h 156"/>
                <a:gd name="T22" fmla="*/ 58 w 156"/>
                <a:gd name="T23" fmla="*/ 96 h 156"/>
                <a:gd name="T24" fmla="*/ 58 w 156"/>
                <a:gd name="T2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56">
                  <a:moveTo>
                    <a:pt x="58" y="156"/>
                  </a:moveTo>
                  <a:lnTo>
                    <a:pt x="98" y="156"/>
                  </a:lnTo>
                  <a:lnTo>
                    <a:pt x="98" y="96"/>
                  </a:lnTo>
                  <a:lnTo>
                    <a:pt x="156" y="96"/>
                  </a:lnTo>
                  <a:lnTo>
                    <a:pt x="156" y="58"/>
                  </a:lnTo>
                  <a:lnTo>
                    <a:pt x="98" y="58"/>
                  </a:lnTo>
                  <a:lnTo>
                    <a:pt x="98" y="0"/>
                  </a:lnTo>
                  <a:lnTo>
                    <a:pt x="58" y="0"/>
                  </a:lnTo>
                  <a:lnTo>
                    <a:pt x="58" y="58"/>
                  </a:lnTo>
                  <a:lnTo>
                    <a:pt x="0" y="58"/>
                  </a:lnTo>
                  <a:lnTo>
                    <a:pt x="0" y="96"/>
                  </a:lnTo>
                  <a:lnTo>
                    <a:pt x="58" y="96"/>
                  </a:lnTo>
                  <a:lnTo>
                    <a:pt x="58"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Freeform 37"/>
          <p:cNvSpPr>
            <a:spLocks noEditPoints="1"/>
          </p:cNvSpPr>
          <p:nvPr/>
        </p:nvSpPr>
        <p:spPr bwMode="auto">
          <a:xfrm>
            <a:off x="4293481" y="1260614"/>
            <a:ext cx="415401" cy="584597"/>
          </a:xfrm>
          <a:custGeom>
            <a:avLst/>
            <a:gdLst>
              <a:gd name="T0" fmla="*/ 242 w 349"/>
              <a:gd name="T1" fmla="*/ 0 h 491"/>
              <a:gd name="T2" fmla="*/ 113 w 349"/>
              <a:gd name="T3" fmla="*/ 69 h 491"/>
              <a:gd name="T4" fmla="*/ 58 w 349"/>
              <a:gd name="T5" fmla="*/ 42 h 491"/>
              <a:gd name="T6" fmla="*/ 60 w 349"/>
              <a:gd name="T7" fmla="*/ 52 h 491"/>
              <a:gd name="T8" fmla="*/ 109 w 349"/>
              <a:gd name="T9" fmla="*/ 77 h 491"/>
              <a:gd name="T10" fmla="*/ 228 w 349"/>
              <a:gd name="T11" fmla="*/ 98 h 491"/>
              <a:gd name="T12" fmla="*/ 106 w 349"/>
              <a:gd name="T13" fmla="*/ 96 h 491"/>
              <a:gd name="T14" fmla="*/ 63 w 349"/>
              <a:gd name="T15" fmla="*/ 90 h 491"/>
              <a:gd name="T16" fmla="*/ 71 w 349"/>
              <a:gd name="T17" fmla="*/ 104 h 491"/>
              <a:gd name="T18" fmla="*/ 106 w 349"/>
              <a:gd name="T19" fmla="*/ 104 h 491"/>
              <a:gd name="T20" fmla="*/ 46 w 349"/>
              <a:gd name="T21" fmla="*/ 171 h 491"/>
              <a:gd name="T22" fmla="*/ 2 w 349"/>
              <a:gd name="T23" fmla="*/ 288 h 491"/>
              <a:gd name="T24" fmla="*/ 4 w 349"/>
              <a:gd name="T25" fmla="*/ 351 h 491"/>
              <a:gd name="T26" fmla="*/ 29 w 349"/>
              <a:gd name="T27" fmla="*/ 414 h 491"/>
              <a:gd name="T28" fmla="*/ 77 w 349"/>
              <a:gd name="T29" fmla="*/ 462 h 491"/>
              <a:gd name="T30" fmla="*/ 140 w 349"/>
              <a:gd name="T31" fmla="*/ 487 h 491"/>
              <a:gd name="T32" fmla="*/ 192 w 349"/>
              <a:gd name="T33" fmla="*/ 491 h 491"/>
              <a:gd name="T34" fmla="*/ 257 w 349"/>
              <a:gd name="T35" fmla="*/ 470 h 491"/>
              <a:gd name="T36" fmla="*/ 309 w 349"/>
              <a:gd name="T37" fmla="*/ 428 h 491"/>
              <a:gd name="T38" fmla="*/ 343 w 349"/>
              <a:gd name="T39" fmla="*/ 368 h 491"/>
              <a:gd name="T40" fmla="*/ 349 w 349"/>
              <a:gd name="T41" fmla="*/ 315 h 491"/>
              <a:gd name="T42" fmla="*/ 315 w 349"/>
              <a:gd name="T43" fmla="*/ 192 h 491"/>
              <a:gd name="T44" fmla="*/ 253 w 349"/>
              <a:gd name="T45" fmla="*/ 113 h 491"/>
              <a:gd name="T46" fmla="*/ 226 w 349"/>
              <a:gd name="T47" fmla="*/ 374 h 491"/>
              <a:gd name="T48" fmla="*/ 200 w 349"/>
              <a:gd name="T49" fmla="*/ 386 h 491"/>
              <a:gd name="T50" fmla="*/ 161 w 349"/>
              <a:gd name="T51" fmla="*/ 389 h 491"/>
              <a:gd name="T52" fmla="*/ 132 w 349"/>
              <a:gd name="T53" fmla="*/ 378 h 491"/>
              <a:gd name="T54" fmla="*/ 111 w 349"/>
              <a:gd name="T55" fmla="*/ 355 h 491"/>
              <a:gd name="T56" fmla="*/ 134 w 349"/>
              <a:gd name="T57" fmla="*/ 328 h 491"/>
              <a:gd name="T58" fmla="*/ 138 w 349"/>
              <a:gd name="T59" fmla="*/ 345 h 491"/>
              <a:gd name="T60" fmla="*/ 150 w 349"/>
              <a:gd name="T61" fmla="*/ 361 h 491"/>
              <a:gd name="T62" fmla="*/ 175 w 349"/>
              <a:gd name="T63" fmla="*/ 366 h 491"/>
              <a:gd name="T64" fmla="*/ 205 w 349"/>
              <a:gd name="T65" fmla="*/ 357 h 491"/>
              <a:gd name="T66" fmla="*/ 215 w 349"/>
              <a:gd name="T67" fmla="*/ 338 h 491"/>
              <a:gd name="T68" fmla="*/ 213 w 349"/>
              <a:gd name="T69" fmla="*/ 320 h 491"/>
              <a:gd name="T70" fmla="*/ 190 w 349"/>
              <a:gd name="T71" fmla="*/ 301 h 491"/>
              <a:gd name="T72" fmla="*/ 144 w 349"/>
              <a:gd name="T73" fmla="*/ 286 h 491"/>
              <a:gd name="T74" fmla="*/ 121 w 349"/>
              <a:gd name="T75" fmla="*/ 267 h 491"/>
              <a:gd name="T76" fmla="*/ 113 w 349"/>
              <a:gd name="T77" fmla="*/ 240 h 491"/>
              <a:gd name="T78" fmla="*/ 132 w 349"/>
              <a:gd name="T79" fmla="*/ 201 h 491"/>
              <a:gd name="T80" fmla="*/ 161 w 349"/>
              <a:gd name="T81" fmla="*/ 163 h 491"/>
              <a:gd name="T82" fmla="*/ 209 w 349"/>
              <a:gd name="T83" fmla="*/ 192 h 491"/>
              <a:gd name="T84" fmla="*/ 232 w 349"/>
              <a:gd name="T85" fmla="*/ 209 h 491"/>
              <a:gd name="T86" fmla="*/ 242 w 349"/>
              <a:gd name="T87" fmla="*/ 244 h 491"/>
              <a:gd name="T88" fmla="*/ 209 w 349"/>
              <a:gd name="T89" fmla="*/ 228 h 491"/>
              <a:gd name="T90" fmla="*/ 192 w 349"/>
              <a:gd name="T91" fmla="*/ 213 h 491"/>
              <a:gd name="T92" fmla="*/ 157 w 349"/>
              <a:gd name="T93" fmla="*/ 215 h 491"/>
              <a:gd name="T94" fmla="*/ 144 w 349"/>
              <a:gd name="T95" fmla="*/ 228 h 491"/>
              <a:gd name="T96" fmla="*/ 144 w 349"/>
              <a:gd name="T97" fmla="*/ 251 h 491"/>
              <a:gd name="T98" fmla="*/ 180 w 349"/>
              <a:gd name="T99" fmla="*/ 272 h 491"/>
              <a:gd name="T100" fmla="*/ 219 w 349"/>
              <a:gd name="T101" fmla="*/ 286 h 491"/>
              <a:gd name="T102" fmla="*/ 240 w 349"/>
              <a:gd name="T103" fmla="*/ 311 h 491"/>
              <a:gd name="T104" fmla="*/ 242 w 349"/>
              <a:gd name="T105" fmla="*/ 343 h 491"/>
              <a:gd name="T106" fmla="*/ 226 w 349"/>
              <a:gd name="T107" fmla="*/ 37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9" h="491">
                <a:moveTo>
                  <a:pt x="121" y="90"/>
                </a:moveTo>
                <a:lnTo>
                  <a:pt x="127" y="84"/>
                </a:lnTo>
                <a:lnTo>
                  <a:pt x="215" y="84"/>
                </a:lnTo>
                <a:lnTo>
                  <a:pt x="242" y="0"/>
                </a:lnTo>
                <a:lnTo>
                  <a:pt x="109" y="0"/>
                </a:lnTo>
                <a:lnTo>
                  <a:pt x="127" y="81"/>
                </a:lnTo>
                <a:lnTo>
                  <a:pt x="127" y="81"/>
                </a:lnTo>
                <a:lnTo>
                  <a:pt x="113" y="69"/>
                </a:lnTo>
                <a:lnTo>
                  <a:pt x="94" y="54"/>
                </a:lnTo>
                <a:lnTo>
                  <a:pt x="83" y="48"/>
                </a:lnTo>
                <a:lnTo>
                  <a:pt x="71" y="44"/>
                </a:lnTo>
                <a:lnTo>
                  <a:pt x="58" y="42"/>
                </a:lnTo>
                <a:lnTo>
                  <a:pt x="48" y="44"/>
                </a:lnTo>
                <a:lnTo>
                  <a:pt x="50" y="54"/>
                </a:lnTo>
                <a:lnTo>
                  <a:pt x="50" y="54"/>
                </a:lnTo>
                <a:lnTo>
                  <a:pt x="60" y="52"/>
                </a:lnTo>
                <a:lnTo>
                  <a:pt x="71" y="54"/>
                </a:lnTo>
                <a:lnTo>
                  <a:pt x="81" y="58"/>
                </a:lnTo>
                <a:lnTo>
                  <a:pt x="92" y="65"/>
                </a:lnTo>
                <a:lnTo>
                  <a:pt x="109" y="77"/>
                </a:lnTo>
                <a:lnTo>
                  <a:pt x="121" y="90"/>
                </a:lnTo>
                <a:lnTo>
                  <a:pt x="121" y="90"/>
                </a:lnTo>
                <a:close/>
                <a:moveTo>
                  <a:pt x="228" y="96"/>
                </a:moveTo>
                <a:lnTo>
                  <a:pt x="228" y="98"/>
                </a:lnTo>
                <a:lnTo>
                  <a:pt x="117" y="98"/>
                </a:lnTo>
                <a:lnTo>
                  <a:pt x="121" y="90"/>
                </a:lnTo>
                <a:lnTo>
                  <a:pt x="121" y="90"/>
                </a:lnTo>
                <a:lnTo>
                  <a:pt x="106" y="96"/>
                </a:lnTo>
                <a:lnTo>
                  <a:pt x="90" y="98"/>
                </a:lnTo>
                <a:lnTo>
                  <a:pt x="75" y="96"/>
                </a:lnTo>
                <a:lnTo>
                  <a:pt x="69" y="94"/>
                </a:lnTo>
                <a:lnTo>
                  <a:pt x="63" y="90"/>
                </a:lnTo>
                <a:lnTo>
                  <a:pt x="56" y="96"/>
                </a:lnTo>
                <a:lnTo>
                  <a:pt x="56" y="96"/>
                </a:lnTo>
                <a:lnTo>
                  <a:pt x="63" y="102"/>
                </a:lnTo>
                <a:lnTo>
                  <a:pt x="71" y="104"/>
                </a:lnTo>
                <a:lnTo>
                  <a:pt x="79" y="107"/>
                </a:lnTo>
                <a:lnTo>
                  <a:pt x="88" y="107"/>
                </a:lnTo>
                <a:lnTo>
                  <a:pt x="88" y="107"/>
                </a:lnTo>
                <a:lnTo>
                  <a:pt x="106" y="104"/>
                </a:lnTo>
                <a:lnTo>
                  <a:pt x="106" y="104"/>
                </a:lnTo>
                <a:lnTo>
                  <a:pt x="86" y="123"/>
                </a:lnTo>
                <a:lnTo>
                  <a:pt x="65" y="146"/>
                </a:lnTo>
                <a:lnTo>
                  <a:pt x="46" y="171"/>
                </a:lnTo>
                <a:lnTo>
                  <a:pt x="29" y="201"/>
                </a:lnTo>
                <a:lnTo>
                  <a:pt x="17" y="230"/>
                </a:lnTo>
                <a:lnTo>
                  <a:pt x="8" y="259"/>
                </a:lnTo>
                <a:lnTo>
                  <a:pt x="2" y="288"/>
                </a:lnTo>
                <a:lnTo>
                  <a:pt x="0" y="315"/>
                </a:lnTo>
                <a:lnTo>
                  <a:pt x="0" y="315"/>
                </a:lnTo>
                <a:lnTo>
                  <a:pt x="0" y="334"/>
                </a:lnTo>
                <a:lnTo>
                  <a:pt x="4" y="351"/>
                </a:lnTo>
                <a:lnTo>
                  <a:pt x="8" y="368"/>
                </a:lnTo>
                <a:lnTo>
                  <a:pt x="12" y="384"/>
                </a:lnTo>
                <a:lnTo>
                  <a:pt x="21" y="399"/>
                </a:lnTo>
                <a:lnTo>
                  <a:pt x="29" y="414"/>
                </a:lnTo>
                <a:lnTo>
                  <a:pt x="40" y="428"/>
                </a:lnTo>
                <a:lnTo>
                  <a:pt x="50" y="441"/>
                </a:lnTo>
                <a:lnTo>
                  <a:pt x="63" y="451"/>
                </a:lnTo>
                <a:lnTo>
                  <a:pt x="77" y="462"/>
                </a:lnTo>
                <a:lnTo>
                  <a:pt x="92" y="470"/>
                </a:lnTo>
                <a:lnTo>
                  <a:pt x="106" y="478"/>
                </a:lnTo>
                <a:lnTo>
                  <a:pt x="123" y="483"/>
                </a:lnTo>
                <a:lnTo>
                  <a:pt x="140" y="487"/>
                </a:lnTo>
                <a:lnTo>
                  <a:pt x="157" y="491"/>
                </a:lnTo>
                <a:lnTo>
                  <a:pt x="175" y="491"/>
                </a:lnTo>
                <a:lnTo>
                  <a:pt x="175" y="491"/>
                </a:lnTo>
                <a:lnTo>
                  <a:pt x="192" y="491"/>
                </a:lnTo>
                <a:lnTo>
                  <a:pt x="209" y="487"/>
                </a:lnTo>
                <a:lnTo>
                  <a:pt x="226" y="483"/>
                </a:lnTo>
                <a:lnTo>
                  <a:pt x="242" y="478"/>
                </a:lnTo>
                <a:lnTo>
                  <a:pt x="257" y="470"/>
                </a:lnTo>
                <a:lnTo>
                  <a:pt x="272" y="462"/>
                </a:lnTo>
                <a:lnTo>
                  <a:pt x="286" y="451"/>
                </a:lnTo>
                <a:lnTo>
                  <a:pt x="299" y="441"/>
                </a:lnTo>
                <a:lnTo>
                  <a:pt x="309" y="428"/>
                </a:lnTo>
                <a:lnTo>
                  <a:pt x="320" y="414"/>
                </a:lnTo>
                <a:lnTo>
                  <a:pt x="328" y="399"/>
                </a:lnTo>
                <a:lnTo>
                  <a:pt x="336" y="384"/>
                </a:lnTo>
                <a:lnTo>
                  <a:pt x="343" y="368"/>
                </a:lnTo>
                <a:lnTo>
                  <a:pt x="347" y="351"/>
                </a:lnTo>
                <a:lnTo>
                  <a:pt x="349" y="334"/>
                </a:lnTo>
                <a:lnTo>
                  <a:pt x="349" y="315"/>
                </a:lnTo>
                <a:lnTo>
                  <a:pt x="349" y="315"/>
                </a:lnTo>
                <a:lnTo>
                  <a:pt x="347" y="286"/>
                </a:lnTo>
                <a:lnTo>
                  <a:pt x="340" y="255"/>
                </a:lnTo>
                <a:lnTo>
                  <a:pt x="330" y="224"/>
                </a:lnTo>
                <a:lnTo>
                  <a:pt x="315" y="192"/>
                </a:lnTo>
                <a:lnTo>
                  <a:pt x="297" y="163"/>
                </a:lnTo>
                <a:lnTo>
                  <a:pt x="278" y="136"/>
                </a:lnTo>
                <a:lnTo>
                  <a:pt x="265" y="123"/>
                </a:lnTo>
                <a:lnTo>
                  <a:pt x="253" y="113"/>
                </a:lnTo>
                <a:lnTo>
                  <a:pt x="240" y="104"/>
                </a:lnTo>
                <a:lnTo>
                  <a:pt x="228" y="96"/>
                </a:lnTo>
                <a:lnTo>
                  <a:pt x="228" y="96"/>
                </a:lnTo>
                <a:close/>
                <a:moveTo>
                  <a:pt x="226" y="374"/>
                </a:moveTo>
                <a:lnTo>
                  <a:pt x="226" y="374"/>
                </a:lnTo>
                <a:lnTo>
                  <a:pt x="217" y="380"/>
                </a:lnTo>
                <a:lnTo>
                  <a:pt x="209" y="384"/>
                </a:lnTo>
                <a:lnTo>
                  <a:pt x="200" y="386"/>
                </a:lnTo>
                <a:lnTo>
                  <a:pt x="190" y="389"/>
                </a:lnTo>
                <a:lnTo>
                  <a:pt x="190" y="418"/>
                </a:lnTo>
                <a:lnTo>
                  <a:pt x="161" y="418"/>
                </a:lnTo>
                <a:lnTo>
                  <a:pt x="161" y="389"/>
                </a:lnTo>
                <a:lnTo>
                  <a:pt x="161" y="389"/>
                </a:lnTo>
                <a:lnTo>
                  <a:pt x="150" y="386"/>
                </a:lnTo>
                <a:lnTo>
                  <a:pt x="140" y="384"/>
                </a:lnTo>
                <a:lnTo>
                  <a:pt x="132" y="378"/>
                </a:lnTo>
                <a:lnTo>
                  <a:pt x="123" y="372"/>
                </a:lnTo>
                <a:lnTo>
                  <a:pt x="123" y="372"/>
                </a:lnTo>
                <a:lnTo>
                  <a:pt x="115" y="364"/>
                </a:lnTo>
                <a:lnTo>
                  <a:pt x="111" y="355"/>
                </a:lnTo>
                <a:lnTo>
                  <a:pt x="106" y="345"/>
                </a:lnTo>
                <a:lnTo>
                  <a:pt x="104" y="334"/>
                </a:lnTo>
                <a:lnTo>
                  <a:pt x="104" y="328"/>
                </a:lnTo>
                <a:lnTo>
                  <a:pt x="134" y="328"/>
                </a:lnTo>
                <a:lnTo>
                  <a:pt x="134" y="330"/>
                </a:lnTo>
                <a:lnTo>
                  <a:pt x="134" y="330"/>
                </a:lnTo>
                <a:lnTo>
                  <a:pt x="136" y="338"/>
                </a:lnTo>
                <a:lnTo>
                  <a:pt x="138" y="345"/>
                </a:lnTo>
                <a:lnTo>
                  <a:pt x="140" y="351"/>
                </a:lnTo>
                <a:lnTo>
                  <a:pt x="144" y="357"/>
                </a:lnTo>
                <a:lnTo>
                  <a:pt x="144" y="357"/>
                </a:lnTo>
                <a:lnTo>
                  <a:pt x="150" y="361"/>
                </a:lnTo>
                <a:lnTo>
                  <a:pt x="157" y="364"/>
                </a:lnTo>
                <a:lnTo>
                  <a:pt x="165" y="366"/>
                </a:lnTo>
                <a:lnTo>
                  <a:pt x="175" y="366"/>
                </a:lnTo>
                <a:lnTo>
                  <a:pt x="175" y="366"/>
                </a:lnTo>
                <a:lnTo>
                  <a:pt x="184" y="366"/>
                </a:lnTo>
                <a:lnTo>
                  <a:pt x="192" y="364"/>
                </a:lnTo>
                <a:lnTo>
                  <a:pt x="198" y="361"/>
                </a:lnTo>
                <a:lnTo>
                  <a:pt x="205" y="357"/>
                </a:lnTo>
                <a:lnTo>
                  <a:pt x="205" y="357"/>
                </a:lnTo>
                <a:lnTo>
                  <a:pt x="209" y="351"/>
                </a:lnTo>
                <a:lnTo>
                  <a:pt x="213" y="347"/>
                </a:lnTo>
                <a:lnTo>
                  <a:pt x="215" y="338"/>
                </a:lnTo>
                <a:lnTo>
                  <a:pt x="215" y="330"/>
                </a:lnTo>
                <a:lnTo>
                  <a:pt x="215" y="330"/>
                </a:lnTo>
                <a:lnTo>
                  <a:pt x="215" y="324"/>
                </a:lnTo>
                <a:lnTo>
                  <a:pt x="213" y="320"/>
                </a:lnTo>
                <a:lnTo>
                  <a:pt x="209" y="313"/>
                </a:lnTo>
                <a:lnTo>
                  <a:pt x="205" y="309"/>
                </a:lnTo>
                <a:lnTo>
                  <a:pt x="205" y="309"/>
                </a:lnTo>
                <a:lnTo>
                  <a:pt x="190" y="301"/>
                </a:lnTo>
                <a:lnTo>
                  <a:pt x="169" y="295"/>
                </a:lnTo>
                <a:lnTo>
                  <a:pt x="169" y="295"/>
                </a:lnTo>
                <a:lnTo>
                  <a:pt x="157" y="290"/>
                </a:lnTo>
                <a:lnTo>
                  <a:pt x="144" y="286"/>
                </a:lnTo>
                <a:lnTo>
                  <a:pt x="134" y="282"/>
                </a:lnTo>
                <a:lnTo>
                  <a:pt x="127" y="276"/>
                </a:lnTo>
                <a:lnTo>
                  <a:pt x="127" y="276"/>
                </a:lnTo>
                <a:lnTo>
                  <a:pt x="121" y="267"/>
                </a:lnTo>
                <a:lnTo>
                  <a:pt x="115" y="259"/>
                </a:lnTo>
                <a:lnTo>
                  <a:pt x="113" y="251"/>
                </a:lnTo>
                <a:lnTo>
                  <a:pt x="113" y="240"/>
                </a:lnTo>
                <a:lnTo>
                  <a:pt x="113" y="240"/>
                </a:lnTo>
                <a:lnTo>
                  <a:pt x="113" y="230"/>
                </a:lnTo>
                <a:lnTo>
                  <a:pt x="117" y="219"/>
                </a:lnTo>
                <a:lnTo>
                  <a:pt x="123" y="209"/>
                </a:lnTo>
                <a:lnTo>
                  <a:pt x="132" y="201"/>
                </a:lnTo>
                <a:lnTo>
                  <a:pt x="132" y="201"/>
                </a:lnTo>
                <a:lnTo>
                  <a:pt x="144" y="192"/>
                </a:lnTo>
                <a:lnTo>
                  <a:pt x="161" y="188"/>
                </a:lnTo>
                <a:lnTo>
                  <a:pt x="161" y="163"/>
                </a:lnTo>
                <a:lnTo>
                  <a:pt x="190" y="163"/>
                </a:lnTo>
                <a:lnTo>
                  <a:pt x="190" y="188"/>
                </a:lnTo>
                <a:lnTo>
                  <a:pt x="190" y="188"/>
                </a:lnTo>
                <a:lnTo>
                  <a:pt x="209" y="192"/>
                </a:lnTo>
                <a:lnTo>
                  <a:pt x="215" y="196"/>
                </a:lnTo>
                <a:lnTo>
                  <a:pt x="223" y="201"/>
                </a:lnTo>
                <a:lnTo>
                  <a:pt x="223" y="201"/>
                </a:lnTo>
                <a:lnTo>
                  <a:pt x="232" y="209"/>
                </a:lnTo>
                <a:lnTo>
                  <a:pt x="236" y="219"/>
                </a:lnTo>
                <a:lnTo>
                  <a:pt x="240" y="230"/>
                </a:lnTo>
                <a:lnTo>
                  <a:pt x="242" y="242"/>
                </a:lnTo>
                <a:lnTo>
                  <a:pt x="242" y="244"/>
                </a:lnTo>
                <a:lnTo>
                  <a:pt x="213" y="244"/>
                </a:lnTo>
                <a:lnTo>
                  <a:pt x="213" y="242"/>
                </a:lnTo>
                <a:lnTo>
                  <a:pt x="213" y="242"/>
                </a:lnTo>
                <a:lnTo>
                  <a:pt x="209" y="228"/>
                </a:lnTo>
                <a:lnTo>
                  <a:pt x="203" y="217"/>
                </a:lnTo>
                <a:lnTo>
                  <a:pt x="203" y="217"/>
                </a:lnTo>
                <a:lnTo>
                  <a:pt x="196" y="215"/>
                </a:lnTo>
                <a:lnTo>
                  <a:pt x="192" y="213"/>
                </a:lnTo>
                <a:lnTo>
                  <a:pt x="177" y="211"/>
                </a:lnTo>
                <a:lnTo>
                  <a:pt x="177" y="211"/>
                </a:lnTo>
                <a:lnTo>
                  <a:pt x="163" y="213"/>
                </a:lnTo>
                <a:lnTo>
                  <a:pt x="157" y="215"/>
                </a:lnTo>
                <a:lnTo>
                  <a:pt x="150" y="219"/>
                </a:lnTo>
                <a:lnTo>
                  <a:pt x="150" y="219"/>
                </a:lnTo>
                <a:lnTo>
                  <a:pt x="146" y="224"/>
                </a:lnTo>
                <a:lnTo>
                  <a:pt x="144" y="228"/>
                </a:lnTo>
                <a:lnTo>
                  <a:pt x="142" y="234"/>
                </a:lnTo>
                <a:lnTo>
                  <a:pt x="142" y="240"/>
                </a:lnTo>
                <a:lnTo>
                  <a:pt x="142" y="240"/>
                </a:lnTo>
                <a:lnTo>
                  <a:pt x="144" y="251"/>
                </a:lnTo>
                <a:lnTo>
                  <a:pt x="150" y="259"/>
                </a:lnTo>
                <a:lnTo>
                  <a:pt x="150" y="259"/>
                </a:lnTo>
                <a:lnTo>
                  <a:pt x="161" y="265"/>
                </a:lnTo>
                <a:lnTo>
                  <a:pt x="180" y="272"/>
                </a:lnTo>
                <a:lnTo>
                  <a:pt x="180" y="272"/>
                </a:lnTo>
                <a:lnTo>
                  <a:pt x="196" y="276"/>
                </a:lnTo>
                <a:lnTo>
                  <a:pt x="209" y="280"/>
                </a:lnTo>
                <a:lnTo>
                  <a:pt x="219" y="286"/>
                </a:lnTo>
                <a:lnTo>
                  <a:pt x="228" y="295"/>
                </a:lnTo>
                <a:lnTo>
                  <a:pt x="228" y="295"/>
                </a:lnTo>
                <a:lnTo>
                  <a:pt x="236" y="301"/>
                </a:lnTo>
                <a:lnTo>
                  <a:pt x="240" y="311"/>
                </a:lnTo>
                <a:lnTo>
                  <a:pt x="244" y="320"/>
                </a:lnTo>
                <a:lnTo>
                  <a:pt x="244" y="330"/>
                </a:lnTo>
                <a:lnTo>
                  <a:pt x="244" y="330"/>
                </a:lnTo>
                <a:lnTo>
                  <a:pt x="242" y="343"/>
                </a:lnTo>
                <a:lnTo>
                  <a:pt x="240" y="355"/>
                </a:lnTo>
                <a:lnTo>
                  <a:pt x="234" y="366"/>
                </a:lnTo>
                <a:lnTo>
                  <a:pt x="226" y="374"/>
                </a:lnTo>
                <a:lnTo>
                  <a:pt x="226" y="374"/>
                </a:lnTo>
                <a:close/>
              </a:path>
            </a:pathLst>
          </a:custGeom>
          <a:solidFill>
            <a:schemeClr val="accent2"/>
          </a:solidFill>
          <a:ln>
            <a:noFill/>
          </a:ln>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38"/>
          <p:cNvSpPr>
            <a:spLocks noEditPoints="1"/>
          </p:cNvSpPr>
          <p:nvPr/>
        </p:nvSpPr>
        <p:spPr bwMode="auto">
          <a:xfrm>
            <a:off x="6305018" y="1292760"/>
            <a:ext cx="423732" cy="561976"/>
          </a:xfrm>
          <a:custGeom>
            <a:avLst/>
            <a:gdLst>
              <a:gd name="T0" fmla="*/ 303 w 356"/>
              <a:gd name="T1" fmla="*/ 0 h 472"/>
              <a:gd name="T2" fmla="*/ 53 w 356"/>
              <a:gd name="T3" fmla="*/ 52 h 472"/>
              <a:gd name="T4" fmla="*/ 0 w 356"/>
              <a:gd name="T5" fmla="*/ 153 h 472"/>
              <a:gd name="T6" fmla="*/ 2 w 356"/>
              <a:gd name="T7" fmla="*/ 163 h 472"/>
              <a:gd name="T8" fmla="*/ 11 w 356"/>
              <a:gd name="T9" fmla="*/ 188 h 472"/>
              <a:gd name="T10" fmla="*/ 27 w 356"/>
              <a:gd name="T11" fmla="*/ 217 h 472"/>
              <a:gd name="T12" fmla="*/ 53 w 356"/>
              <a:gd name="T13" fmla="*/ 240 h 472"/>
              <a:gd name="T14" fmla="*/ 69 w 356"/>
              <a:gd name="T15" fmla="*/ 249 h 472"/>
              <a:gd name="T16" fmla="*/ 99 w 356"/>
              <a:gd name="T17" fmla="*/ 284 h 472"/>
              <a:gd name="T18" fmla="*/ 142 w 356"/>
              <a:gd name="T19" fmla="*/ 307 h 472"/>
              <a:gd name="T20" fmla="*/ 50 w 356"/>
              <a:gd name="T21" fmla="*/ 418 h 472"/>
              <a:gd name="T22" fmla="*/ 305 w 356"/>
              <a:gd name="T23" fmla="*/ 472 h 472"/>
              <a:gd name="T24" fmla="*/ 213 w 356"/>
              <a:gd name="T25" fmla="*/ 418 h 472"/>
              <a:gd name="T26" fmla="*/ 213 w 356"/>
              <a:gd name="T27" fmla="*/ 307 h 472"/>
              <a:gd name="T28" fmla="*/ 255 w 356"/>
              <a:gd name="T29" fmla="*/ 284 h 472"/>
              <a:gd name="T30" fmla="*/ 287 w 356"/>
              <a:gd name="T31" fmla="*/ 249 h 472"/>
              <a:gd name="T32" fmla="*/ 303 w 356"/>
              <a:gd name="T33" fmla="*/ 240 h 472"/>
              <a:gd name="T34" fmla="*/ 328 w 356"/>
              <a:gd name="T35" fmla="*/ 217 h 472"/>
              <a:gd name="T36" fmla="*/ 345 w 356"/>
              <a:gd name="T37" fmla="*/ 188 h 472"/>
              <a:gd name="T38" fmla="*/ 353 w 356"/>
              <a:gd name="T39" fmla="*/ 163 h 472"/>
              <a:gd name="T40" fmla="*/ 356 w 356"/>
              <a:gd name="T41" fmla="*/ 52 h 472"/>
              <a:gd name="T42" fmla="*/ 23 w 356"/>
              <a:gd name="T43" fmla="*/ 153 h 472"/>
              <a:gd name="T44" fmla="*/ 53 w 356"/>
              <a:gd name="T45" fmla="*/ 75 h 472"/>
              <a:gd name="T46" fmla="*/ 53 w 356"/>
              <a:gd name="T47" fmla="*/ 186 h 472"/>
              <a:gd name="T48" fmla="*/ 55 w 356"/>
              <a:gd name="T49" fmla="*/ 211 h 472"/>
              <a:gd name="T50" fmla="*/ 42 w 356"/>
              <a:gd name="T51" fmla="*/ 194 h 472"/>
              <a:gd name="T52" fmla="*/ 25 w 356"/>
              <a:gd name="T53" fmla="*/ 163 h 472"/>
              <a:gd name="T54" fmla="*/ 23 w 356"/>
              <a:gd name="T55" fmla="*/ 153 h 472"/>
              <a:gd name="T56" fmla="*/ 180 w 356"/>
              <a:gd name="T57" fmla="*/ 151 h 472"/>
              <a:gd name="T58" fmla="*/ 151 w 356"/>
              <a:gd name="T59" fmla="*/ 130 h 472"/>
              <a:gd name="T60" fmla="*/ 161 w 356"/>
              <a:gd name="T61" fmla="*/ 96 h 472"/>
              <a:gd name="T62" fmla="*/ 199 w 356"/>
              <a:gd name="T63" fmla="*/ 96 h 472"/>
              <a:gd name="T64" fmla="*/ 209 w 356"/>
              <a:gd name="T65" fmla="*/ 130 h 472"/>
              <a:gd name="T66" fmla="*/ 333 w 356"/>
              <a:gd name="T67" fmla="*/ 153 h 472"/>
              <a:gd name="T68" fmla="*/ 330 w 356"/>
              <a:gd name="T69" fmla="*/ 163 h 472"/>
              <a:gd name="T70" fmla="*/ 314 w 356"/>
              <a:gd name="T71" fmla="*/ 194 h 472"/>
              <a:gd name="T72" fmla="*/ 301 w 356"/>
              <a:gd name="T73" fmla="*/ 211 h 472"/>
              <a:gd name="T74" fmla="*/ 303 w 356"/>
              <a:gd name="T75" fmla="*/ 186 h 472"/>
              <a:gd name="T76" fmla="*/ 333 w 356"/>
              <a:gd name="T77" fmla="*/ 7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6" h="472">
                <a:moveTo>
                  <a:pt x="303" y="52"/>
                </a:moveTo>
                <a:lnTo>
                  <a:pt x="303" y="0"/>
                </a:lnTo>
                <a:lnTo>
                  <a:pt x="53" y="0"/>
                </a:lnTo>
                <a:lnTo>
                  <a:pt x="53" y="52"/>
                </a:lnTo>
                <a:lnTo>
                  <a:pt x="0" y="52"/>
                </a:lnTo>
                <a:lnTo>
                  <a:pt x="0" y="153"/>
                </a:lnTo>
                <a:lnTo>
                  <a:pt x="0" y="153"/>
                </a:lnTo>
                <a:lnTo>
                  <a:pt x="2" y="163"/>
                </a:lnTo>
                <a:lnTo>
                  <a:pt x="4" y="176"/>
                </a:lnTo>
                <a:lnTo>
                  <a:pt x="11" y="188"/>
                </a:lnTo>
                <a:lnTo>
                  <a:pt x="17" y="203"/>
                </a:lnTo>
                <a:lnTo>
                  <a:pt x="27" y="217"/>
                </a:lnTo>
                <a:lnTo>
                  <a:pt x="40" y="230"/>
                </a:lnTo>
                <a:lnTo>
                  <a:pt x="53" y="240"/>
                </a:lnTo>
                <a:lnTo>
                  <a:pt x="69" y="249"/>
                </a:lnTo>
                <a:lnTo>
                  <a:pt x="69" y="249"/>
                </a:lnTo>
                <a:lnTo>
                  <a:pt x="82" y="268"/>
                </a:lnTo>
                <a:lnTo>
                  <a:pt x="99" y="284"/>
                </a:lnTo>
                <a:lnTo>
                  <a:pt x="119" y="297"/>
                </a:lnTo>
                <a:lnTo>
                  <a:pt x="142" y="307"/>
                </a:lnTo>
                <a:lnTo>
                  <a:pt x="142" y="418"/>
                </a:lnTo>
                <a:lnTo>
                  <a:pt x="50" y="418"/>
                </a:lnTo>
                <a:lnTo>
                  <a:pt x="50" y="472"/>
                </a:lnTo>
                <a:lnTo>
                  <a:pt x="305" y="472"/>
                </a:lnTo>
                <a:lnTo>
                  <a:pt x="305" y="418"/>
                </a:lnTo>
                <a:lnTo>
                  <a:pt x="213" y="418"/>
                </a:lnTo>
                <a:lnTo>
                  <a:pt x="213" y="307"/>
                </a:lnTo>
                <a:lnTo>
                  <a:pt x="213" y="307"/>
                </a:lnTo>
                <a:lnTo>
                  <a:pt x="236" y="297"/>
                </a:lnTo>
                <a:lnTo>
                  <a:pt x="255" y="284"/>
                </a:lnTo>
                <a:lnTo>
                  <a:pt x="272" y="268"/>
                </a:lnTo>
                <a:lnTo>
                  <a:pt x="287" y="249"/>
                </a:lnTo>
                <a:lnTo>
                  <a:pt x="287" y="249"/>
                </a:lnTo>
                <a:lnTo>
                  <a:pt x="303" y="240"/>
                </a:lnTo>
                <a:lnTo>
                  <a:pt x="316" y="230"/>
                </a:lnTo>
                <a:lnTo>
                  <a:pt x="328" y="217"/>
                </a:lnTo>
                <a:lnTo>
                  <a:pt x="337" y="203"/>
                </a:lnTo>
                <a:lnTo>
                  <a:pt x="345" y="188"/>
                </a:lnTo>
                <a:lnTo>
                  <a:pt x="351" y="176"/>
                </a:lnTo>
                <a:lnTo>
                  <a:pt x="353" y="163"/>
                </a:lnTo>
                <a:lnTo>
                  <a:pt x="356" y="153"/>
                </a:lnTo>
                <a:lnTo>
                  <a:pt x="356" y="52"/>
                </a:lnTo>
                <a:lnTo>
                  <a:pt x="303" y="52"/>
                </a:lnTo>
                <a:close/>
                <a:moveTo>
                  <a:pt x="23" y="153"/>
                </a:moveTo>
                <a:lnTo>
                  <a:pt x="23" y="75"/>
                </a:lnTo>
                <a:lnTo>
                  <a:pt x="53" y="75"/>
                </a:lnTo>
                <a:lnTo>
                  <a:pt x="53" y="186"/>
                </a:lnTo>
                <a:lnTo>
                  <a:pt x="53" y="186"/>
                </a:lnTo>
                <a:lnTo>
                  <a:pt x="53" y="199"/>
                </a:lnTo>
                <a:lnTo>
                  <a:pt x="55" y="211"/>
                </a:lnTo>
                <a:lnTo>
                  <a:pt x="55" y="211"/>
                </a:lnTo>
                <a:lnTo>
                  <a:pt x="42" y="194"/>
                </a:lnTo>
                <a:lnTo>
                  <a:pt x="32" y="178"/>
                </a:lnTo>
                <a:lnTo>
                  <a:pt x="25" y="163"/>
                </a:lnTo>
                <a:lnTo>
                  <a:pt x="23" y="153"/>
                </a:lnTo>
                <a:lnTo>
                  <a:pt x="23" y="153"/>
                </a:lnTo>
                <a:close/>
                <a:moveTo>
                  <a:pt x="228" y="186"/>
                </a:moveTo>
                <a:lnTo>
                  <a:pt x="180" y="151"/>
                </a:lnTo>
                <a:lnTo>
                  <a:pt x="132" y="186"/>
                </a:lnTo>
                <a:lnTo>
                  <a:pt x="151" y="130"/>
                </a:lnTo>
                <a:lnTo>
                  <a:pt x="103" y="96"/>
                </a:lnTo>
                <a:lnTo>
                  <a:pt x="161" y="96"/>
                </a:lnTo>
                <a:lnTo>
                  <a:pt x="180" y="40"/>
                </a:lnTo>
                <a:lnTo>
                  <a:pt x="199" y="96"/>
                </a:lnTo>
                <a:lnTo>
                  <a:pt x="255" y="96"/>
                </a:lnTo>
                <a:lnTo>
                  <a:pt x="209" y="130"/>
                </a:lnTo>
                <a:lnTo>
                  <a:pt x="228" y="186"/>
                </a:lnTo>
                <a:close/>
                <a:moveTo>
                  <a:pt x="333" y="153"/>
                </a:moveTo>
                <a:lnTo>
                  <a:pt x="333" y="153"/>
                </a:lnTo>
                <a:lnTo>
                  <a:pt x="330" y="163"/>
                </a:lnTo>
                <a:lnTo>
                  <a:pt x="324" y="178"/>
                </a:lnTo>
                <a:lnTo>
                  <a:pt x="314" y="194"/>
                </a:lnTo>
                <a:lnTo>
                  <a:pt x="301" y="211"/>
                </a:lnTo>
                <a:lnTo>
                  <a:pt x="301" y="211"/>
                </a:lnTo>
                <a:lnTo>
                  <a:pt x="303" y="199"/>
                </a:lnTo>
                <a:lnTo>
                  <a:pt x="303" y="186"/>
                </a:lnTo>
                <a:lnTo>
                  <a:pt x="303" y="75"/>
                </a:lnTo>
                <a:lnTo>
                  <a:pt x="333" y="75"/>
                </a:lnTo>
                <a:lnTo>
                  <a:pt x="333" y="153"/>
                </a:lnTo>
                <a:close/>
              </a:path>
            </a:pathLst>
          </a:custGeom>
          <a:solidFill>
            <a:schemeClr val="accent3"/>
          </a:solidFill>
          <a:ln>
            <a:noFill/>
          </a:ln>
        </p:spPr>
        <p:txBody>
          <a:bodyPr vert="horz" wrap="square" lIns="68559" tIns="34279" rIns="68559" bIns="34279" numCol="1" anchor="t" anchorCtr="0" compatLnSpc="1"/>
          <a:lstStyle/>
          <a:p>
            <a:endParaRPr lang="zh-CN" altLang="en-US" sz="9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40"/>
          <p:cNvGrpSpPr/>
          <p:nvPr/>
        </p:nvGrpSpPr>
        <p:grpSpPr>
          <a:xfrm>
            <a:off x="1926522" y="2717843"/>
            <a:ext cx="1076886" cy="974316"/>
            <a:chOff x="1108076" y="4159252"/>
            <a:chExt cx="1436291" cy="1299089"/>
          </a:xfrm>
        </p:grpSpPr>
        <p:sp>
          <p:nvSpPr>
            <p:cNvPr id="30" name="Rectangle 6"/>
            <p:cNvSpPr>
              <a:spLocks noChangeArrowheads="1"/>
            </p:cNvSpPr>
            <p:nvPr/>
          </p:nvSpPr>
          <p:spPr bwMode="auto">
            <a:xfrm>
              <a:off x="1108076" y="4159252"/>
              <a:ext cx="1436291"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1200" dirty="0">
                  <a:solidFill>
                    <a:schemeClr val="tx1">
                      <a:lumMod val="75000"/>
                      <a:lumOff val="25000"/>
                    </a:schemeClr>
                  </a:solidFill>
                  <a:ea typeface="微软雅黑" panose="020B0503020204020204" pitchFamily="34" charset="-122"/>
                  <a:sym typeface="Arial" panose="020B0604020202020204" pitchFamily="34" charset="0"/>
                </a:rPr>
                <a:t>请在此添加标题</a:t>
              </a:r>
            </a:p>
          </p:txBody>
        </p:sp>
        <p:sp>
          <p:nvSpPr>
            <p:cNvPr id="31" name="Rectangle 7"/>
            <p:cNvSpPr>
              <a:spLocks noChangeArrowheads="1"/>
            </p:cNvSpPr>
            <p:nvPr/>
          </p:nvSpPr>
          <p:spPr bwMode="auto">
            <a:xfrm>
              <a:off x="1276095" y="4511675"/>
              <a:ext cx="1077218" cy="18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900" dirty="0">
                  <a:solidFill>
                    <a:schemeClr val="tx1">
                      <a:lumMod val="50000"/>
                      <a:lumOff val="50000"/>
                    </a:schemeClr>
                  </a:solidFill>
                  <a:ea typeface="微软雅黑" panose="020B0503020204020204" pitchFamily="34" charset="-122"/>
                  <a:sym typeface="Arial" panose="020B0604020202020204" pitchFamily="34" charset="0"/>
                </a:rPr>
                <a:t>请输入您的内容</a:t>
              </a:r>
            </a:p>
          </p:txBody>
        </p:sp>
        <p:sp>
          <p:nvSpPr>
            <p:cNvPr id="32" name="Rectangle 8"/>
            <p:cNvSpPr>
              <a:spLocks noChangeArrowheads="1"/>
            </p:cNvSpPr>
            <p:nvPr/>
          </p:nvSpPr>
          <p:spPr bwMode="auto">
            <a:xfrm>
              <a:off x="1276095" y="4767263"/>
              <a:ext cx="1077218" cy="18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900">
                  <a:solidFill>
                    <a:schemeClr val="tx1">
                      <a:lumMod val="50000"/>
                      <a:lumOff val="50000"/>
                    </a:schemeClr>
                  </a:solidFill>
                  <a:ea typeface="微软雅黑" panose="020B0503020204020204" pitchFamily="34" charset="-122"/>
                  <a:sym typeface="Arial" panose="020B0604020202020204" pitchFamily="34" charset="0"/>
                </a:rPr>
                <a:t>请输入您的内容</a:t>
              </a:r>
            </a:p>
          </p:txBody>
        </p:sp>
        <p:sp>
          <p:nvSpPr>
            <p:cNvPr id="33" name="Rectangle 9"/>
            <p:cNvSpPr>
              <a:spLocks noChangeArrowheads="1"/>
            </p:cNvSpPr>
            <p:nvPr/>
          </p:nvSpPr>
          <p:spPr bwMode="auto">
            <a:xfrm>
              <a:off x="1276095" y="5018087"/>
              <a:ext cx="1077218" cy="18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900" dirty="0">
                  <a:solidFill>
                    <a:schemeClr val="tx1">
                      <a:lumMod val="50000"/>
                      <a:lumOff val="50000"/>
                    </a:schemeClr>
                  </a:solidFill>
                  <a:ea typeface="微软雅黑" panose="020B0503020204020204" pitchFamily="34" charset="-122"/>
                  <a:sym typeface="Arial" panose="020B0604020202020204" pitchFamily="34" charset="0"/>
                </a:rPr>
                <a:t>请输入您的内容</a:t>
              </a:r>
            </a:p>
          </p:txBody>
        </p:sp>
        <p:sp>
          <p:nvSpPr>
            <p:cNvPr id="34" name="Rectangle 10"/>
            <p:cNvSpPr>
              <a:spLocks noChangeArrowheads="1"/>
            </p:cNvSpPr>
            <p:nvPr/>
          </p:nvSpPr>
          <p:spPr bwMode="auto">
            <a:xfrm>
              <a:off x="1276095" y="5273677"/>
              <a:ext cx="1077218" cy="18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900">
                  <a:solidFill>
                    <a:schemeClr val="tx1">
                      <a:lumMod val="50000"/>
                      <a:lumOff val="50000"/>
                    </a:schemeClr>
                  </a:solidFill>
                  <a:ea typeface="微软雅黑" panose="020B0503020204020204" pitchFamily="34" charset="-122"/>
                  <a:sym typeface="Arial" panose="020B0604020202020204" pitchFamily="34" charset="0"/>
                </a:rPr>
                <a:t>请输入您的内容</a:t>
              </a:r>
            </a:p>
          </p:txBody>
        </p:sp>
      </p:grpSp>
      <p:grpSp>
        <p:nvGrpSpPr>
          <p:cNvPr id="35" name="组合 47"/>
          <p:cNvGrpSpPr/>
          <p:nvPr/>
        </p:nvGrpSpPr>
        <p:grpSpPr>
          <a:xfrm>
            <a:off x="3904730" y="2717843"/>
            <a:ext cx="1076886" cy="974317"/>
            <a:chOff x="3746501" y="4159252"/>
            <a:chExt cx="1436291" cy="1299089"/>
          </a:xfrm>
        </p:grpSpPr>
        <p:sp>
          <p:nvSpPr>
            <p:cNvPr id="36" name="Rectangle 11"/>
            <p:cNvSpPr>
              <a:spLocks noChangeArrowheads="1"/>
            </p:cNvSpPr>
            <p:nvPr/>
          </p:nvSpPr>
          <p:spPr bwMode="auto">
            <a:xfrm>
              <a:off x="3746501" y="4159252"/>
              <a:ext cx="1436291"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1200" dirty="0">
                  <a:solidFill>
                    <a:schemeClr val="tx1">
                      <a:lumMod val="75000"/>
                      <a:lumOff val="25000"/>
                    </a:schemeClr>
                  </a:solidFill>
                  <a:ea typeface="微软雅黑" panose="020B0503020204020204" pitchFamily="34" charset="-122"/>
                  <a:sym typeface="Arial" panose="020B0604020202020204" pitchFamily="34" charset="0"/>
                </a:rPr>
                <a:t>请在此添加标题</a:t>
              </a:r>
            </a:p>
          </p:txBody>
        </p:sp>
        <p:sp>
          <p:nvSpPr>
            <p:cNvPr id="37" name="Rectangle 12"/>
            <p:cNvSpPr>
              <a:spLocks noChangeArrowheads="1"/>
            </p:cNvSpPr>
            <p:nvPr/>
          </p:nvSpPr>
          <p:spPr bwMode="auto">
            <a:xfrm>
              <a:off x="3916389" y="4511676"/>
              <a:ext cx="10772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900" dirty="0">
                  <a:solidFill>
                    <a:schemeClr val="tx1">
                      <a:lumMod val="50000"/>
                      <a:lumOff val="50000"/>
                    </a:schemeClr>
                  </a:solidFill>
                  <a:ea typeface="微软雅黑" panose="020B0503020204020204" pitchFamily="34" charset="-122"/>
                  <a:sym typeface="Arial" panose="020B0604020202020204" pitchFamily="34" charset="0"/>
                </a:rPr>
                <a:t>请输入您的内容</a:t>
              </a:r>
            </a:p>
          </p:txBody>
        </p:sp>
        <p:sp>
          <p:nvSpPr>
            <p:cNvPr id="38" name="Rectangle 13"/>
            <p:cNvSpPr>
              <a:spLocks noChangeArrowheads="1"/>
            </p:cNvSpPr>
            <p:nvPr/>
          </p:nvSpPr>
          <p:spPr bwMode="auto">
            <a:xfrm>
              <a:off x="3916389" y="4767263"/>
              <a:ext cx="10772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900" dirty="0">
                  <a:solidFill>
                    <a:schemeClr val="tx1">
                      <a:lumMod val="50000"/>
                      <a:lumOff val="50000"/>
                    </a:schemeClr>
                  </a:solidFill>
                  <a:ea typeface="微软雅黑" panose="020B0503020204020204" pitchFamily="34" charset="-122"/>
                  <a:sym typeface="Arial" panose="020B0604020202020204" pitchFamily="34" charset="0"/>
                </a:rPr>
                <a:t>请输入您的内容</a:t>
              </a:r>
            </a:p>
          </p:txBody>
        </p:sp>
        <p:sp>
          <p:nvSpPr>
            <p:cNvPr id="39" name="Rectangle 14"/>
            <p:cNvSpPr>
              <a:spLocks noChangeArrowheads="1"/>
            </p:cNvSpPr>
            <p:nvPr/>
          </p:nvSpPr>
          <p:spPr bwMode="auto">
            <a:xfrm>
              <a:off x="3916389" y="5018088"/>
              <a:ext cx="10772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900" dirty="0">
                  <a:solidFill>
                    <a:schemeClr val="tx1">
                      <a:lumMod val="50000"/>
                      <a:lumOff val="50000"/>
                    </a:schemeClr>
                  </a:solidFill>
                  <a:ea typeface="微软雅黑" panose="020B0503020204020204" pitchFamily="34" charset="-122"/>
                  <a:sym typeface="Arial" panose="020B0604020202020204" pitchFamily="34" charset="0"/>
                </a:rPr>
                <a:t>请输入您的内容</a:t>
              </a:r>
            </a:p>
          </p:txBody>
        </p:sp>
        <p:sp>
          <p:nvSpPr>
            <p:cNvPr id="40" name="Rectangle 15"/>
            <p:cNvSpPr>
              <a:spLocks noChangeArrowheads="1"/>
            </p:cNvSpPr>
            <p:nvPr/>
          </p:nvSpPr>
          <p:spPr bwMode="auto">
            <a:xfrm>
              <a:off x="3916389" y="5273675"/>
              <a:ext cx="10772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900">
                  <a:solidFill>
                    <a:schemeClr val="tx1">
                      <a:lumMod val="50000"/>
                      <a:lumOff val="50000"/>
                    </a:schemeClr>
                  </a:solidFill>
                  <a:ea typeface="微软雅黑" panose="020B0503020204020204" pitchFamily="34" charset="-122"/>
                  <a:sym typeface="Arial" panose="020B0604020202020204" pitchFamily="34" charset="0"/>
                </a:rPr>
                <a:t>请输入您的内容</a:t>
              </a:r>
            </a:p>
          </p:txBody>
        </p:sp>
      </p:grpSp>
      <p:grpSp>
        <p:nvGrpSpPr>
          <p:cNvPr id="41" name="组合 54"/>
          <p:cNvGrpSpPr/>
          <p:nvPr/>
        </p:nvGrpSpPr>
        <p:grpSpPr>
          <a:xfrm>
            <a:off x="5939730" y="2717843"/>
            <a:ext cx="1076886" cy="974317"/>
            <a:chOff x="6515101" y="4159252"/>
            <a:chExt cx="1436291" cy="1299089"/>
          </a:xfrm>
        </p:grpSpPr>
        <p:sp>
          <p:nvSpPr>
            <p:cNvPr id="42" name="Rectangle 16"/>
            <p:cNvSpPr>
              <a:spLocks noChangeArrowheads="1"/>
            </p:cNvSpPr>
            <p:nvPr/>
          </p:nvSpPr>
          <p:spPr bwMode="auto">
            <a:xfrm>
              <a:off x="6515101" y="4159252"/>
              <a:ext cx="1436291"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1200" dirty="0">
                  <a:solidFill>
                    <a:schemeClr val="tx1">
                      <a:lumMod val="75000"/>
                      <a:lumOff val="25000"/>
                    </a:schemeClr>
                  </a:solidFill>
                  <a:ea typeface="微软雅黑" panose="020B0503020204020204" pitchFamily="34" charset="-122"/>
                  <a:sym typeface="Arial" panose="020B0604020202020204" pitchFamily="34" charset="0"/>
                </a:rPr>
                <a:t>请在此添加标题</a:t>
              </a:r>
            </a:p>
          </p:txBody>
        </p:sp>
        <p:sp>
          <p:nvSpPr>
            <p:cNvPr id="43" name="Rectangle 17"/>
            <p:cNvSpPr>
              <a:spLocks noChangeArrowheads="1"/>
            </p:cNvSpPr>
            <p:nvPr/>
          </p:nvSpPr>
          <p:spPr bwMode="auto">
            <a:xfrm>
              <a:off x="6707122" y="4511676"/>
              <a:ext cx="10772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900" dirty="0">
                  <a:solidFill>
                    <a:schemeClr val="tx1">
                      <a:lumMod val="50000"/>
                      <a:lumOff val="50000"/>
                    </a:schemeClr>
                  </a:solidFill>
                  <a:ea typeface="微软雅黑" panose="020B0503020204020204" pitchFamily="34" charset="-122"/>
                  <a:sym typeface="Arial" panose="020B0604020202020204" pitchFamily="34" charset="0"/>
                </a:rPr>
                <a:t>请输入您的内容</a:t>
              </a:r>
            </a:p>
          </p:txBody>
        </p:sp>
        <p:sp>
          <p:nvSpPr>
            <p:cNvPr id="44" name="Rectangle 18"/>
            <p:cNvSpPr>
              <a:spLocks noChangeArrowheads="1"/>
            </p:cNvSpPr>
            <p:nvPr/>
          </p:nvSpPr>
          <p:spPr bwMode="auto">
            <a:xfrm>
              <a:off x="6707122" y="4767263"/>
              <a:ext cx="10772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900">
                  <a:solidFill>
                    <a:schemeClr val="tx1">
                      <a:lumMod val="50000"/>
                      <a:lumOff val="50000"/>
                    </a:schemeClr>
                  </a:solidFill>
                  <a:ea typeface="微软雅黑" panose="020B0503020204020204" pitchFamily="34" charset="-122"/>
                  <a:sym typeface="Arial" panose="020B0604020202020204" pitchFamily="34" charset="0"/>
                </a:rPr>
                <a:t>请输入您的内容</a:t>
              </a:r>
            </a:p>
          </p:txBody>
        </p:sp>
        <p:sp>
          <p:nvSpPr>
            <p:cNvPr id="45" name="Rectangle 19"/>
            <p:cNvSpPr>
              <a:spLocks noChangeArrowheads="1"/>
            </p:cNvSpPr>
            <p:nvPr/>
          </p:nvSpPr>
          <p:spPr bwMode="auto">
            <a:xfrm>
              <a:off x="6707122" y="5018088"/>
              <a:ext cx="10772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900">
                  <a:solidFill>
                    <a:schemeClr val="tx1">
                      <a:lumMod val="50000"/>
                      <a:lumOff val="50000"/>
                    </a:schemeClr>
                  </a:solidFill>
                  <a:ea typeface="微软雅黑" panose="020B0503020204020204" pitchFamily="34" charset="-122"/>
                  <a:sym typeface="Arial" panose="020B0604020202020204" pitchFamily="34" charset="0"/>
                </a:rPr>
                <a:t>请输入您的内容</a:t>
              </a:r>
            </a:p>
          </p:txBody>
        </p:sp>
        <p:sp>
          <p:nvSpPr>
            <p:cNvPr id="46" name="Rectangle 20"/>
            <p:cNvSpPr>
              <a:spLocks noChangeArrowheads="1"/>
            </p:cNvSpPr>
            <p:nvPr/>
          </p:nvSpPr>
          <p:spPr bwMode="auto">
            <a:xfrm>
              <a:off x="6707122" y="5273675"/>
              <a:ext cx="10772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900">
                  <a:solidFill>
                    <a:schemeClr val="tx1">
                      <a:lumMod val="50000"/>
                      <a:lumOff val="50000"/>
                    </a:schemeClr>
                  </a:solidFill>
                  <a:ea typeface="微软雅黑" panose="020B0503020204020204" pitchFamily="34" charset="-122"/>
                  <a:sym typeface="Arial" panose="020B0604020202020204" pitchFamily="34" charset="0"/>
                </a:rPr>
                <a:t>请输入您的内容</a:t>
              </a:r>
            </a:p>
          </p:txBody>
        </p:sp>
      </p:grpSp>
      <p:sp>
        <p:nvSpPr>
          <p:cNvPr id="47" name="矩形 46"/>
          <p:cNvSpPr/>
          <p:nvPr/>
        </p:nvSpPr>
        <p:spPr>
          <a:xfrm>
            <a:off x="0"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7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00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40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季度业绩汇总</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bwMode="auto">
          <a:xfrm rot="10800000">
            <a:off x="3493717" y="1766811"/>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68580" tIns="34290" rIns="68580" bIns="34290" numCol="1" anchor="t" anchorCtr="0" compatLnSpc="1">
            <a:noAutofit/>
          </a:bodyPr>
          <a:lstStyle/>
          <a:p>
            <a:pPr defTabSz="913765">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p:nvSpPr>
        <p:spPr bwMode="auto">
          <a:xfrm rot="14400000">
            <a:off x="4402423" y="1998516"/>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68580" tIns="34290" rIns="68580" bIns="34290" numCol="1" anchor="t" anchorCtr="0" compatLnSpc="1">
            <a:noAutofit/>
          </a:bodyPr>
          <a:lstStyle/>
          <a:p>
            <a:pPr defTabSz="913765">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nvSpPr>
        <p:spPr bwMode="auto">
          <a:xfrm rot="18000000">
            <a:off x="4675990" y="2897475"/>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68580" tIns="34290" rIns="68580" bIns="34290" numCol="1" anchor="t" anchorCtr="0" compatLnSpc="1">
            <a:noAutofit/>
          </a:bodyPr>
          <a:lstStyle/>
          <a:p>
            <a:pPr defTabSz="913765">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任意多边形 7"/>
          <p:cNvSpPr/>
          <p:nvPr/>
        </p:nvSpPr>
        <p:spPr bwMode="auto">
          <a:xfrm rot="10800000" flipH="1" flipV="1">
            <a:off x="4039381" y="3572376"/>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68580" tIns="34290" rIns="68580" bIns="34290" numCol="1" anchor="t" anchorCtr="0" compatLnSpc="1">
            <a:noAutofit/>
          </a:bodyPr>
          <a:lstStyle/>
          <a:p>
            <a:pPr defTabSz="913765">
              <a:defRPr/>
            </a:pPr>
            <a:endParaRPr lang="zh-CN" altLang="en-US" sz="1350" kern="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bwMode="auto">
          <a:xfrm rot="14400000" flipH="1" flipV="1">
            <a:off x="3130675" y="3340671"/>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68580" tIns="34290" rIns="68580" bIns="34290" numCol="1" anchor="t" anchorCtr="0" compatLnSpc="1">
            <a:noAutofit/>
          </a:bodyPr>
          <a:lstStyle/>
          <a:p>
            <a:pPr defTabSz="913765">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bwMode="auto">
          <a:xfrm rot="18000000" flipH="1" flipV="1">
            <a:off x="2842822" y="2441711"/>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68580" tIns="34290" rIns="68580" bIns="34290" numCol="1" anchor="t" anchorCtr="0" compatLnSpc="1">
            <a:noAutofit/>
          </a:bodyPr>
          <a:lstStyle/>
          <a:p>
            <a:pPr defTabSz="913765">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nvSpPr>
        <p:spPr>
          <a:xfrm flipH="1" flipV="1">
            <a:off x="1151262" y="1844525"/>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484547"/>
            </a:solidFill>
            <a:prstDash val="solid"/>
          </a:ln>
          <a:effectLst/>
        </p:spPr>
        <p:txBody>
          <a:bodyPr rtlCol="0" anchor="ctr"/>
          <a:lstStyle/>
          <a:p>
            <a:pPr algn="ctr" defTabSz="913765">
              <a:defRPr/>
            </a:pPr>
            <a:endParaRPr lang="zh-CN" altLang="en-US"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1"/>
          <p:cNvSpPr/>
          <p:nvPr/>
        </p:nvSpPr>
        <p:spPr>
          <a:xfrm flipH="1">
            <a:off x="1145179" y="3460392"/>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00689A"/>
            </a:solidFill>
            <a:prstDash val="solid"/>
          </a:ln>
          <a:effectLst/>
        </p:spPr>
        <p:txBody>
          <a:bodyPr rtlCol="0" anchor="ctr"/>
          <a:lstStyle/>
          <a:p>
            <a:pPr algn="ctr" defTabSz="913765">
              <a:defRPr/>
            </a:pPr>
            <a:endParaRPr lang="zh-CN" altLang="en-US"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nvSpPr>
        <p:spPr>
          <a:xfrm flipV="1">
            <a:off x="5426868" y="1861196"/>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00689A"/>
            </a:solidFill>
            <a:prstDash val="solid"/>
          </a:ln>
          <a:effectLst/>
        </p:spPr>
        <p:txBody>
          <a:bodyPr rtlCol="0" anchor="ctr"/>
          <a:lstStyle/>
          <a:p>
            <a:pPr algn="ctr" defTabSz="913765">
              <a:defRPr/>
            </a:pPr>
            <a:endParaRPr lang="zh-CN" altLang="en-US" sz="1350" kern="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3"/>
          <p:cNvSpPr/>
          <p:nvPr/>
        </p:nvSpPr>
        <p:spPr>
          <a:xfrm>
            <a:off x="5429224" y="3450558"/>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484547"/>
            </a:solidFill>
            <a:prstDash val="solid"/>
          </a:ln>
          <a:effectLst/>
        </p:spPr>
        <p:txBody>
          <a:bodyPr rtlCol="0" anchor="ctr"/>
          <a:lstStyle/>
          <a:p>
            <a:pPr algn="ctr" defTabSz="913765">
              <a:defRPr/>
            </a:pPr>
            <a:endParaRPr lang="zh-CN" altLang="en-US" sz="1350" b="1" kern="0">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3879945" y="2373012"/>
            <a:ext cx="1028283" cy="1028283"/>
            <a:chOff x="4982373" y="2208496"/>
            <a:chExt cx="2227648" cy="2227648"/>
          </a:xfrm>
          <a:solidFill>
            <a:srgbClr val="AEC361"/>
          </a:solidFill>
          <a:effectLst/>
        </p:grpSpPr>
        <p:sp>
          <p:nvSpPr>
            <p:cNvPr id="16" name="椭圆 15"/>
            <p:cNvSpPr/>
            <p:nvPr/>
          </p:nvSpPr>
          <p:spPr>
            <a:xfrm>
              <a:off x="4982373" y="2208496"/>
              <a:ext cx="2227648" cy="2227648"/>
            </a:xfrm>
            <a:prstGeom prst="ellipse">
              <a:avLst/>
            </a:prstGeom>
            <a:solidFill>
              <a:schemeClr val="accent2"/>
            </a:solidFill>
            <a:ln w="25400" cap="flat" cmpd="sng" algn="ctr">
              <a:noFill/>
              <a:prstDash val="solid"/>
            </a:ln>
            <a:effectLst/>
          </p:spPr>
          <p:txBody>
            <a:bodyPr rtlCol="0" anchor="ctr"/>
            <a:lstStyle/>
            <a:p>
              <a:pPr algn="ctr" defTabSz="913765">
                <a:defRPr/>
              </a:pPr>
              <a:endParaRPr lang="zh-CN" altLang="en-US" sz="1350" kern="0">
                <a:solidFill>
                  <a:srgbClr val="564B45"/>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44"/>
            <p:cNvSpPr/>
            <p:nvPr/>
          </p:nvSpPr>
          <p:spPr bwMode="auto">
            <a:xfrm>
              <a:off x="7088071" y="3576989"/>
              <a:ext cx="19448" cy="27782"/>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rgbClr val="484547">
                  <a:lumMod val="65000"/>
                </a:srgbClr>
              </a:solidFill>
              <a:round/>
            </a:ln>
          </p:spPr>
          <p:txBody>
            <a:bodyPr vert="horz" wrap="square" lIns="91440" tIns="45720" rIns="91440" bIns="45720" numCol="1" anchor="t" anchorCtr="0" compatLnSpc="1"/>
            <a:lstStyle/>
            <a:p>
              <a:pPr defTabSz="913765">
                <a:defRPr/>
              </a:pPr>
              <a:endParaRPr lang="zh-CN" altLang="en-US" sz="1350" kern="0">
                <a:solidFill>
                  <a:srgbClr val="56777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
          <p:cNvGrpSpPr/>
          <p:nvPr/>
        </p:nvGrpSpPr>
        <p:grpSpPr>
          <a:xfrm>
            <a:off x="1079253" y="1097039"/>
            <a:ext cx="1764007" cy="669759"/>
            <a:chOff x="6382171" y="2195545"/>
            <a:chExt cx="1764007" cy="669759"/>
          </a:xfrm>
        </p:grpSpPr>
        <p:sp>
          <p:nvSpPr>
            <p:cNvPr id="19"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9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单击此处添加段落文本单击</a:t>
              </a:r>
              <a:r>
                <a:rPr lang="zh-CN" altLang="en-US" sz="900" dirty="0">
                  <a:solidFill>
                    <a:srgbClr val="484547"/>
                  </a:solidFill>
                  <a:latin typeface="Arial" panose="020B0604020202020204" pitchFamily="34" charset="0"/>
                  <a:ea typeface="微软雅黑" panose="020B0503020204020204" pitchFamily="34" charset="-122"/>
                  <a:sym typeface="Arial" panose="020B0604020202020204" pitchFamily="34" charset="0"/>
                </a:rPr>
                <a:t>此处添加段落文本单击此处</a:t>
              </a:r>
            </a:p>
          </p:txBody>
        </p:sp>
        <p:sp>
          <p:nvSpPr>
            <p:cNvPr id="20" name="TextBox 19"/>
            <p:cNvSpPr txBox="1">
              <a:spLocks noChangeArrowheads="1"/>
            </p:cNvSpPr>
            <p:nvPr/>
          </p:nvSpPr>
          <p:spPr bwMode="auto">
            <a:xfrm>
              <a:off x="6382172" y="2195545"/>
              <a:ext cx="1764006" cy="30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标题文字</a:t>
              </a:r>
              <a:endParaRPr lang="zh-CN" altLang="zh-CN" sz="14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grpSp>
      <p:grpSp>
        <p:nvGrpSpPr>
          <p:cNvPr id="21" name="组合 1"/>
          <p:cNvGrpSpPr/>
          <p:nvPr/>
        </p:nvGrpSpPr>
        <p:grpSpPr>
          <a:xfrm>
            <a:off x="1079253" y="3137171"/>
            <a:ext cx="1764007" cy="669759"/>
            <a:chOff x="6382171" y="2195545"/>
            <a:chExt cx="1764007" cy="669759"/>
          </a:xfrm>
        </p:grpSpPr>
        <p:sp>
          <p:nvSpPr>
            <p:cNvPr id="22" name="TextBox 22"/>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9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单击此处添加段落文本单击</a:t>
              </a:r>
              <a:r>
                <a:rPr lang="zh-CN" altLang="en-US" sz="900" dirty="0">
                  <a:solidFill>
                    <a:srgbClr val="484547"/>
                  </a:solidFill>
                  <a:latin typeface="Arial" panose="020B0604020202020204" pitchFamily="34" charset="0"/>
                  <a:ea typeface="微软雅黑" panose="020B0503020204020204" pitchFamily="34" charset="-122"/>
                  <a:sym typeface="Arial" panose="020B0604020202020204" pitchFamily="34" charset="0"/>
                </a:rPr>
                <a:t>此处添加段落文本单击此处</a:t>
              </a:r>
            </a:p>
          </p:txBody>
        </p:sp>
        <p:sp>
          <p:nvSpPr>
            <p:cNvPr id="23" name="TextBox 19"/>
            <p:cNvSpPr txBox="1">
              <a:spLocks noChangeArrowheads="1"/>
            </p:cNvSpPr>
            <p:nvPr/>
          </p:nvSpPr>
          <p:spPr bwMode="auto">
            <a:xfrm>
              <a:off x="6382172" y="2195545"/>
              <a:ext cx="1764006" cy="30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标题文字</a:t>
              </a:r>
              <a:endParaRPr lang="zh-CN" altLang="zh-CN" sz="1400" dirty="0">
                <a:solidFill>
                  <a:schemeClr val="tx1">
                    <a:lumMod val="75000"/>
                    <a:lumOff val="25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grpSp>
      <p:grpSp>
        <p:nvGrpSpPr>
          <p:cNvPr id="24" name="组合 1"/>
          <p:cNvGrpSpPr/>
          <p:nvPr/>
        </p:nvGrpSpPr>
        <p:grpSpPr>
          <a:xfrm>
            <a:off x="5939982" y="1097039"/>
            <a:ext cx="1764007" cy="669759"/>
            <a:chOff x="6382171" y="2195545"/>
            <a:chExt cx="1764007" cy="669759"/>
          </a:xfrm>
        </p:grpSpPr>
        <p:sp>
          <p:nvSpPr>
            <p:cNvPr id="25"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9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单击此处添加段落文本单击</a:t>
              </a:r>
              <a:r>
                <a:rPr lang="zh-CN" altLang="en-US" sz="900" dirty="0">
                  <a:solidFill>
                    <a:srgbClr val="484547"/>
                  </a:solidFill>
                  <a:latin typeface="Arial" panose="020B0604020202020204" pitchFamily="34" charset="0"/>
                  <a:ea typeface="微软雅黑" panose="020B0503020204020204" pitchFamily="34" charset="-122"/>
                  <a:sym typeface="Arial" panose="020B0604020202020204" pitchFamily="34" charset="0"/>
                </a:rPr>
                <a:t>此处添加段落文本单击此处</a:t>
              </a:r>
            </a:p>
          </p:txBody>
        </p:sp>
        <p:sp>
          <p:nvSpPr>
            <p:cNvPr id="26" name="TextBox 19"/>
            <p:cNvSpPr txBox="1">
              <a:spLocks noChangeArrowheads="1"/>
            </p:cNvSpPr>
            <p:nvPr/>
          </p:nvSpPr>
          <p:spPr bwMode="auto">
            <a:xfrm>
              <a:off x="6382172" y="2195545"/>
              <a:ext cx="1764006" cy="30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标题文字</a:t>
              </a:r>
              <a:endParaRPr lang="zh-CN" altLang="zh-CN" sz="1400" dirty="0">
                <a:solidFill>
                  <a:schemeClr val="tx1">
                    <a:lumMod val="75000"/>
                    <a:lumOff val="25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grpSp>
      <p:grpSp>
        <p:nvGrpSpPr>
          <p:cNvPr id="27" name="组合 1"/>
          <p:cNvGrpSpPr/>
          <p:nvPr/>
        </p:nvGrpSpPr>
        <p:grpSpPr>
          <a:xfrm>
            <a:off x="5939982" y="3137171"/>
            <a:ext cx="1764007" cy="669759"/>
            <a:chOff x="6382171" y="2195545"/>
            <a:chExt cx="1764007" cy="669759"/>
          </a:xfrm>
        </p:grpSpPr>
        <p:sp>
          <p:nvSpPr>
            <p:cNvPr id="28"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9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单击此处添加段落文本单击</a:t>
              </a:r>
              <a:r>
                <a:rPr lang="zh-CN" altLang="en-US" sz="900" dirty="0">
                  <a:solidFill>
                    <a:srgbClr val="484547"/>
                  </a:solidFill>
                  <a:latin typeface="Arial" panose="020B0604020202020204" pitchFamily="34" charset="0"/>
                  <a:ea typeface="微软雅黑" panose="020B0503020204020204" pitchFamily="34" charset="-122"/>
                  <a:sym typeface="Arial" panose="020B0604020202020204" pitchFamily="34" charset="0"/>
                </a:rPr>
                <a:t>此处添加段落文本单击此处</a:t>
              </a:r>
            </a:p>
          </p:txBody>
        </p:sp>
        <p:sp>
          <p:nvSpPr>
            <p:cNvPr id="30" name="TextBox 19"/>
            <p:cNvSpPr txBox="1">
              <a:spLocks noChangeArrowheads="1"/>
            </p:cNvSpPr>
            <p:nvPr/>
          </p:nvSpPr>
          <p:spPr bwMode="auto">
            <a:xfrm>
              <a:off x="6382172" y="2195545"/>
              <a:ext cx="1764006" cy="30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标题文字</a:t>
              </a:r>
              <a:endParaRPr lang="zh-CN" altLang="zh-CN" sz="14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grpSp>
      <p:sp>
        <p:nvSpPr>
          <p:cNvPr id="31" name="TextBox 19"/>
          <p:cNvSpPr txBox="1">
            <a:spLocks noChangeArrowheads="1"/>
          </p:cNvSpPr>
          <p:nvPr/>
        </p:nvSpPr>
        <p:spPr bwMode="auto">
          <a:xfrm>
            <a:off x="3933284" y="2598621"/>
            <a:ext cx="926862" cy="58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600"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标题</a:t>
            </a:r>
            <a:endParaRPr lang="en-US" altLang="zh-CN" sz="1600"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gn="ctr" defTabSz="913765" fontAlgn="base">
              <a:spcBef>
                <a:spcPct val="0"/>
              </a:spcBef>
              <a:spcAft>
                <a:spcPct val="0"/>
              </a:spcAft>
              <a:defRPr/>
            </a:pPr>
            <a:r>
              <a:rPr lang="zh-CN" altLang="en-US" sz="1600"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文字</a:t>
            </a:r>
            <a:endParaRPr lang="zh-CN" altLang="zh-CN" sz="1600"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32" name="矩形 31"/>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anim calcmode="lin" valueType="num">
                                      <p:cBhvr>
                                        <p:cTn id="54" dur="500" fill="hold"/>
                                        <p:tgtEl>
                                          <p:spTgt spid="21"/>
                                        </p:tgtEl>
                                        <p:attrNameLst>
                                          <p:attrName>ppt_x</p:attrName>
                                        </p:attrNameLst>
                                      </p:cBhvr>
                                      <p:tavLst>
                                        <p:tav tm="0">
                                          <p:val>
                                            <p:strVal val="#ppt_x"/>
                                          </p:val>
                                        </p:tav>
                                        <p:tav tm="100000">
                                          <p:val>
                                            <p:strVal val="#ppt_x"/>
                                          </p:val>
                                        </p:tav>
                                      </p:tavLst>
                                    </p:anim>
                                    <p:anim calcmode="lin" valueType="num">
                                      <p:cBhvr>
                                        <p:cTn id="55" dur="5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anim calcmode="lin" valueType="num">
                                      <p:cBhvr>
                                        <p:cTn id="59" dur="500" fill="hold"/>
                                        <p:tgtEl>
                                          <p:spTgt spid="24"/>
                                        </p:tgtEl>
                                        <p:attrNameLst>
                                          <p:attrName>ppt_x</p:attrName>
                                        </p:attrNameLst>
                                      </p:cBhvr>
                                      <p:tavLst>
                                        <p:tav tm="0">
                                          <p:val>
                                            <p:strVal val="#ppt_x"/>
                                          </p:val>
                                        </p:tav>
                                        <p:tav tm="100000">
                                          <p:val>
                                            <p:strVal val="#ppt_x"/>
                                          </p:val>
                                        </p:tav>
                                      </p:tavLst>
                                    </p:anim>
                                    <p:anim calcmode="lin" valueType="num">
                                      <p:cBhvr>
                                        <p:cTn id="60" dur="500" fill="hold"/>
                                        <p:tgtEl>
                                          <p:spTgt spid="24"/>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anim calcmode="lin" valueType="num">
                                      <p:cBhvr>
                                        <p:cTn id="64" dur="500" fill="hold"/>
                                        <p:tgtEl>
                                          <p:spTgt spid="27"/>
                                        </p:tgtEl>
                                        <p:attrNameLst>
                                          <p:attrName>ppt_x</p:attrName>
                                        </p:attrNameLst>
                                      </p:cBhvr>
                                      <p:tavLst>
                                        <p:tav tm="0">
                                          <p:val>
                                            <p:strVal val="#ppt_x"/>
                                          </p:val>
                                        </p:tav>
                                        <p:tav tm="100000">
                                          <p:val>
                                            <p:strVal val="#ppt_x"/>
                                          </p:val>
                                        </p:tav>
                                      </p:tavLst>
                                    </p:anim>
                                    <p:anim calcmode="lin" valueType="num">
                                      <p:cBhvr>
                                        <p:cTn id="65" dur="5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strVal val="#ppt_x"/>
                                          </p:val>
                                        </p:tav>
                                        <p:tav tm="100000">
                                          <p:val>
                                            <p:strVal val="#ppt_x"/>
                                          </p:val>
                                        </p:tav>
                                      </p:tavLst>
                                    </p:anim>
                                    <p:anim calcmode="lin" valueType="num">
                                      <p:cBhvr>
                                        <p:cTn id="70" dur="500" fill="hold"/>
                                        <p:tgtEl>
                                          <p:spTgt spid="1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anim calcmode="lin" valueType="num">
                                      <p:cBhvr>
                                        <p:cTn id="74" dur="500" fill="hold"/>
                                        <p:tgtEl>
                                          <p:spTgt spid="14"/>
                                        </p:tgtEl>
                                        <p:attrNameLst>
                                          <p:attrName>ppt_x</p:attrName>
                                        </p:attrNameLst>
                                      </p:cBhvr>
                                      <p:tavLst>
                                        <p:tav tm="0">
                                          <p:val>
                                            <p:strVal val="#ppt_x"/>
                                          </p:val>
                                        </p:tav>
                                        <p:tav tm="100000">
                                          <p:val>
                                            <p:strVal val="#ppt_x"/>
                                          </p:val>
                                        </p:tav>
                                      </p:tavLst>
                                    </p:anim>
                                    <p:anim calcmode="lin" valueType="num">
                                      <p:cBhvr>
                                        <p:cTn id="75" dur="500" fill="hold"/>
                                        <p:tgtEl>
                                          <p:spTgt spid="1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anim calcmode="lin" valueType="num">
                                      <p:cBhvr>
                                        <p:cTn id="79" dur="500" fill="hold"/>
                                        <p:tgtEl>
                                          <p:spTgt spid="11"/>
                                        </p:tgtEl>
                                        <p:attrNameLst>
                                          <p:attrName>ppt_x</p:attrName>
                                        </p:attrNameLst>
                                      </p:cBhvr>
                                      <p:tavLst>
                                        <p:tav tm="0">
                                          <p:val>
                                            <p:strVal val="#ppt_x"/>
                                          </p:val>
                                        </p:tav>
                                        <p:tav tm="100000">
                                          <p:val>
                                            <p:strVal val="#ppt_x"/>
                                          </p:val>
                                        </p:tav>
                                      </p:tavLst>
                                    </p:anim>
                                    <p:anim calcmode="lin" valueType="num">
                                      <p:cBhvr>
                                        <p:cTn id="80" dur="500" fill="hold"/>
                                        <p:tgtEl>
                                          <p:spTgt spid="11"/>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anim calcmode="lin" valueType="num">
                                      <p:cBhvr>
                                        <p:cTn id="84" dur="500" fill="hold"/>
                                        <p:tgtEl>
                                          <p:spTgt spid="12"/>
                                        </p:tgtEl>
                                        <p:attrNameLst>
                                          <p:attrName>ppt_x</p:attrName>
                                        </p:attrNameLst>
                                      </p:cBhvr>
                                      <p:tavLst>
                                        <p:tav tm="0">
                                          <p:val>
                                            <p:strVal val="#ppt_x"/>
                                          </p:val>
                                        </p:tav>
                                        <p:tav tm="100000">
                                          <p:val>
                                            <p:strVal val="#ppt_x"/>
                                          </p:val>
                                        </p:tav>
                                      </p:tavLst>
                                    </p:anim>
                                    <p:anim calcmode="lin" valueType="num">
                                      <p:cBhvr>
                                        <p:cTn id="8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月度指标达成</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a:spLocks noChangeArrowheads="1"/>
          </p:cNvSpPr>
          <p:nvPr/>
        </p:nvSpPr>
        <p:spPr bwMode="auto">
          <a:xfrm>
            <a:off x="567976" y="1178459"/>
            <a:ext cx="8014401" cy="483081"/>
          </a:xfrm>
          <a:prstGeom prst="rect">
            <a:avLst/>
          </a:prstGeom>
          <a:noFill/>
          <a:ln w="9525">
            <a:noFill/>
            <a:miter lim="800000"/>
          </a:ln>
        </p:spPr>
        <p:txBody>
          <a:bodyPr>
            <a:spAutoFit/>
          </a:bodyPr>
          <a:lstStyle/>
          <a:p>
            <a:pPr>
              <a:lnSpc>
                <a:spcPct val="150000"/>
              </a:lnSpc>
              <a:spcBef>
                <a:spcPts val="600"/>
              </a:spcBef>
              <a:spcAft>
                <a:spcPts val="600"/>
              </a:spcAft>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sp>
        <p:nvSpPr>
          <p:cNvPr id="6" name="Rectangle 12"/>
          <p:cNvSpPr/>
          <p:nvPr/>
        </p:nvSpPr>
        <p:spPr bwMode="auto">
          <a:xfrm>
            <a:off x="5492651" y="1854014"/>
            <a:ext cx="3074560" cy="2843437"/>
          </a:xfrm>
          <a:prstGeom prst="rect">
            <a:avLst/>
          </a:prstGeom>
          <a:solidFill>
            <a:schemeClr val="accent1"/>
          </a:solidFill>
          <a:ln w="9525" cap="flat" cmpd="sng" algn="ctr">
            <a:noFill/>
            <a:prstDash val="solid"/>
            <a:headEnd type="none" w="med" len="med"/>
            <a:tailEnd type="none" w="med" len="med"/>
          </a:ln>
          <a:effectLst/>
        </p:spPr>
        <p:txBody>
          <a:bodyPr lIns="137124" tIns="68562" rIns="34281" bIns="34281"/>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spcAft>
                <a:spcPts val="450"/>
              </a:spcAft>
              <a:defRPr/>
            </a:pPr>
            <a:endParaRPr lang="en-US" sz="2700" dirty="0">
              <a:solidFill>
                <a:srgbClr val="FFFFFF">
                  <a:alpha val="99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81"/>
          <p:cNvSpPr txBox="1">
            <a:spLocks noChangeArrowheads="1"/>
          </p:cNvSpPr>
          <p:nvPr/>
        </p:nvSpPr>
        <p:spPr bwMode="auto">
          <a:xfrm>
            <a:off x="5867744" y="2573871"/>
            <a:ext cx="1944088" cy="1733550"/>
          </a:xfrm>
          <a:prstGeom prst="rect">
            <a:avLst/>
          </a:prstGeom>
          <a:noFill/>
          <a:ln w="9525">
            <a:noFill/>
            <a:miter lim="800000"/>
          </a:ln>
        </p:spPr>
        <p:txBody>
          <a:bodyPr/>
          <a:lstStyle/>
          <a:p>
            <a:pPr>
              <a:lnSpc>
                <a:spcPct val="150000"/>
              </a:lnSpc>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此处输入您的文本请在此处输入您的文本此处输入您的文本此处输入您的文本此处输入您的文本请在此处输入您的文本此处输入您的文本。</a:t>
            </a:r>
          </a:p>
        </p:txBody>
      </p:sp>
      <p:sp>
        <p:nvSpPr>
          <p:cNvPr id="8" name="矩形 38"/>
          <p:cNvSpPr>
            <a:spLocks noChangeArrowheads="1"/>
          </p:cNvSpPr>
          <p:nvPr/>
        </p:nvSpPr>
        <p:spPr bwMode="auto">
          <a:xfrm>
            <a:off x="3060299" y="3329722"/>
            <a:ext cx="2357118" cy="140291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5400">
            <a:noFill/>
            <a:miter lim="800000"/>
          </a:ln>
        </p:spPr>
        <p:txBody>
          <a:bodyPr anchor="ctr"/>
          <a:lstStyle/>
          <a:p>
            <a:pPr algn="ctr">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40"/>
          <p:cNvSpPr>
            <a:spLocks noChangeArrowheads="1"/>
          </p:cNvSpPr>
          <p:nvPr/>
        </p:nvSpPr>
        <p:spPr bwMode="auto">
          <a:xfrm>
            <a:off x="612783" y="1854013"/>
            <a:ext cx="2357119" cy="140291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25400">
            <a:noFill/>
            <a:miter lim="800000"/>
          </a:ln>
        </p:spPr>
        <p:txBody>
          <a:bodyPr anchor="ctr"/>
          <a:lstStyle/>
          <a:p>
            <a:pPr algn="ctr">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2"/>
          <p:cNvSpPr/>
          <p:nvPr/>
        </p:nvSpPr>
        <p:spPr bwMode="auto">
          <a:xfrm>
            <a:off x="3060299" y="1854013"/>
            <a:ext cx="2375530" cy="1402917"/>
          </a:xfrm>
          <a:prstGeom prst="rect">
            <a:avLst/>
          </a:prstGeom>
          <a:solidFill>
            <a:schemeClr val="accent1"/>
          </a:solidFill>
          <a:ln w="9525" cap="flat" cmpd="sng" algn="ctr">
            <a:noFill/>
            <a:prstDash val="solid"/>
            <a:headEnd type="none" w="med" len="med"/>
            <a:tailEnd type="none" w="med" len="med"/>
          </a:ln>
          <a:effectLst/>
        </p:spPr>
        <p:txBody>
          <a:bodyPr lIns="137124" tIns="68562" rIns="34281" bIns="34281"/>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spcAft>
                <a:spcPts val="450"/>
              </a:spcAft>
              <a:defRPr/>
            </a:pPr>
            <a:endParaRPr lang="en-US" sz="2700" dirty="0">
              <a:solidFill>
                <a:srgbClr val="FFFFFF">
                  <a:alpha val="99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2"/>
          <p:cNvSpPr/>
          <p:nvPr/>
        </p:nvSpPr>
        <p:spPr bwMode="auto">
          <a:xfrm>
            <a:off x="612782" y="3329722"/>
            <a:ext cx="2375530" cy="1403722"/>
          </a:xfrm>
          <a:prstGeom prst="rect">
            <a:avLst/>
          </a:prstGeom>
          <a:solidFill>
            <a:schemeClr val="accent1"/>
          </a:solidFill>
          <a:ln w="9525" cap="flat" cmpd="sng" algn="ctr">
            <a:noFill/>
            <a:prstDash val="solid"/>
            <a:headEnd type="none" w="med" len="med"/>
            <a:tailEnd type="none" w="med" len="med"/>
          </a:ln>
          <a:effectLst/>
        </p:spPr>
        <p:txBody>
          <a:bodyPr lIns="137124" tIns="68562" rIns="34281" bIns="34281"/>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spcAft>
                <a:spcPts val="450"/>
              </a:spcAft>
              <a:defRPr/>
            </a:pPr>
            <a:endParaRPr lang="en-US" sz="2700" dirty="0">
              <a:solidFill>
                <a:srgbClr val="FFFFFF">
                  <a:alpha val="99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81"/>
          <p:cNvSpPr txBox="1">
            <a:spLocks noChangeArrowheads="1"/>
          </p:cNvSpPr>
          <p:nvPr/>
        </p:nvSpPr>
        <p:spPr bwMode="auto">
          <a:xfrm>
            <a:off x="3276256" y="2028087"/>
            <a:ext cx="1944088" cy="1733550"/>
          </a:xfrm>
          <a:prstGeom prst="rect">
            <a:avLst/>
          </a:prstGeom>
          <a:noFill/>
          <a:ln w="9525">
            <a:noFill/>
            <a:miter lim="800000"/>
          </a:ln>
        </p:spPr>
        <p:txBody>
          <a:bodyPr/>
          <a:lstStyle/>
          <a:p>
            <a:pPr>
              <a:lnSpc>
                <a:spcPct val="150000"/>
              </a:lnSpc>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此处输入您的文本请在此处输入您的文本此处输入您的文本此处输入您的文本此处输入您的文本请在此处输入您的文本此处输入您的文本。</a:t>
            </a:r>
          </a:p>
        </p:txBody>
      </p:sp>
      <p:sp>
        <p:nvSpPr>
          <p:cNvPr id="13" name="文本框 81"/>
          <p:cNvSpPr txBox="1">
            <a:spLocks noChangeArrowheads="1"/>
          </p:cNvSpPr>
          <p:nvPr/>
        </p:nvSpPr>
        <p:spPr bwMode="auto">
          <a:xfrm>
            <a:off x="900725" y="3437701"/>
            <a:ext cx="1944088" cy="1187765"/>
          </a:xfrm>
          <a:prstGeom prst="rect">
            <a:avLst/>
          </a:prstGeom>
          <a:noFill/>
          <a:ln w="9525">
            <a:noFill/>
            <a:miter lim="800000"/>
          </a:ln>
        </p:spPr>
        <p:txBody>
          <a:bodyPr/>
          <a:lstStyle/>
          <a:p>
            <a:pPr>
              <a:lnSpc>
                <a:spcPct val="150000"/>
              </a:lnSpc>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此处输入您的文本请在此处输入您的文本此处输入您的文本此处输入您的文本此处输入您的文本请在此处输入您的文本此处输入您的文本。</a:t>
            </a:r>
          </a:p>
        </p:txBody>
      </p:sp>
      <p:sp>
        <p:nvSpPr>
          <p:cNvPr id="14" name="矩形 13"/>
          <p:cNvSpPr/>
          <p:nvPr/>
        </p:nvSpPr>
        <p:spPr>
          <a:xfrm>
            <a:off x="0"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258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 fill="hold"/>
                                        <p:tgtEl>
                                          <p:spTgt spid="8"/>
                                        </p:tgtEl>
                                        <p:attrNameLst>
                                          <p:attrName>ppt_x</p:attrName>
                                        </p:attrNameLst>
                                      </p:cBhvr>
                                      <p:tavLst>
                                        <p:tav tm="0">
                                          <p:val>
                                            <p:strVal val="#ppt_x"/>
                                          </p:val>
                                        </p:tav>
                                        <p:tav tm="100000">
                                          <p:val>
                                            <p:strVal val="#ppt_x"/>
                                          </p:val>
                                        </p:tav>
                                      </p:tavLst>
                                    </p:anim>
                                    <p:anim calcmode="lin" valueType="num">
                                      <p:cBhvr additive="base">
                                        <p:cTn id="12" dur="3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308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300" fill="hold"/>
                                        <p:tgtEl>
                                          <p:spTgt spid="9"/>
                                        </p:tgtEl>
                                        <p:attrNameLst>
                                          <p:attrName>ppt_x</p:attrName>
                                        </p:attrNameLst>
                                      </p:cBhvr>
                                      <p:tavLst>
                                        <p:tav tm="0">
                                          <p:val>
                                            <p:strVal val="#ppt_x"/>
                                          </p:val>
                                        </p:tav>
                                        <p:tav tm="100000">
                                          <p:val>
                                            <p:strVal val="#ppt_x"/>
                                          </p:val>
                                        </p:tav>
                                      </p:tavLst>
                                    </p:anim>
                                    <p:anim calcmode="lin" valueType="num">
                                      <p:cBhvr additive="base">
                                        <p:cTn id="17" dur="3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358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4080"/>
                            </p:stCondLst>
                            <p:childTnLst>
                              <p:par>
                                <p:cTn id="23" presetID="22" presetClass="entr" presetSubtype="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4580"/>
                            </p:stCondLst>
                            <p:childTnLst>
                              <p:par>
                                <p:cTn id="33" presetID="2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par>
                          <p:cTn id="36" fill="hold">
                            <p:stCondLst>
                              <p:cond delay="5080"/>
                            </p:stCondLst>
                            <p:childTnLst>
                              <p:par>
                                <p:cTn id="37" presetID="22"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autoUpdateAnimBg="0"/>
      <p:bldP spid="9" grpId="0" animBg="1" autoUpdateAnimBg="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5" y="0"/>
            <a:ext cx="3653303" cy="5143500"/>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2789802" y="1782002"/>
            <a:ext cx="1567338"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4412155" y="1689986"/>
            <a:ext cx="4452221" cy="800403"/>
          </a:xfrm>
          <a:prstGeom prst="rect">
            <a:avLst/>
          </a:prstGeom>
          <a:noFill/>
          <a:effectLst/>
        </p:spPr>
        <p:txBody>
          <a:bodyPr wrap="square" lIns="72572" tIns="36286" rIns="72572" bIns="36286" rtlCol="0">
            <a:spAutoFit/>
          </a:bodyPr>
          <a:lstStyle/>
          <a:p>
            <a:pPr algn="ctr"/>
            <a:r>
              <a:rPr lang="zh-CN" altLang="en-US" sz="4725" b="1" dirty="0">
                <a:solidFill>
                  <a:schemeClr val="accent3"/>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成功项目展示</a:t>
            </a:r>
          </a:p>
        </p:txBody>
      </p:sp>
      <p:grpSp>
        <p:nvGrpSpPr>
          <p:cNvPr id="16" name="组合 15"/>
          <p:cNvGrpSpPr/>
          <p:nvPr/>
        </p:nvGrpSpPr>
        <p:grpSpPr>
          <a:xfrm>
            <a:off x="5209883" y="2802534"/>
            <a:ext cx="1339573" cy="334707"/>
            <a:chOff x="3276600" y="3624263"/>
            <a:chExt cx="1348281" cy="336710"/>
          </a:xfrm>
        </p:grpSpPr>
        <p:grpSp>
          <p:nvGrpSpPr>
            <p:cNvPr id="17" name="Group 10"/>
            <p:cNvGrpSpPr/>
            <p:nvPr/>
          </p:nvGrpSpPr>
          <p:grpSpPr bwMode="auto">
            <a:xfrm>
              <a:off x="3276600" y="3649663"/>
              <a:ext cx="282575" cy="282575"/>
              <a:chOff x="0" y="0"/>
              <a:chExt cx="2494" cy="2494"/>
            </a:xfrm>
          </p:grpSpPr>
          <p:sp>
            <p:nvSpPr>
              <p:cNvPr id="1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 Box 13"/>
            <p:cNvSpPr txBox="1">
              <a:spLocks noChangeArrowheads="1"/>
            </p:cNvSpPr>
            <p:nvPr/>
          </p:nvSpPr>
          <p:spPr bwMode="auto">
            <a:xfrm>
              <a:off x="3625850" y="3624263"/>
              <a:ext cx="999031"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3"/>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21" name="组合 20"/>
          <p:cNvGrpSpPr/>
          <p:nvPr/>
        </p:nvGrpSpPr>
        <p:grpSpPr>
          <a:xfrm>
            <a:off x="5209885" y="3126104"/>
            <a:ext cx="1339573" cy="334707"/>
            <a:chOff x="3276600" y="3624263"/>
            <a:chExt cx="1348282" cy="33671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3"/>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26" name="组合 25"/>
          <p:cNvGrpSpPr/>
          <p:nvPr/>
        </p:nvGrpSpPr>
        <p:grpSpPr>
          <a:xfrm>
            <a:off x="5209885" y="3458832"/>
            <a:ext cx="1339573" cy="334707"/>
            <a:chOff x="3276600" y="3624263"/>
            <a:chExt cx="1348282" cy="336710"/>
          </a:xfrm>
        </p:grpSpPr>
        <p:grpSp>
          <p:nvGrpSpPr>
            <p:cNvPr id="27" name="Group 10"/>
            <p:cNvGrpSpPr/>
            <p:nvPr/>
          </p:nvGrpSpPr>
          <p:grpSpPr bwMode="auto">
            <a:xfrm>
              <a:off x="3276600" y="3649663"/>
              <a:ext cx="282575" cy="282575"/>
              <a:chOff x="0" y="0"/>
              <a:chExt cx="2494" cy="2494"/>
            </a:xfrm>
          </p:grpSpPr>
          <p:sp>
            <p:nvSpPr>
              <p:cNvPr id="2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3"/>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31" name="组合 30"/>
          <p:cNvGrpSpPr/>
          <p:nvPr/>
        </p:nvGrpSpPr>
        <p:grpSpPr>
          <a:xfrm>
            <a:off x="6799803" y="2827793"/>
            <a:ext cx="1339573" cy="334707"/>
            <a:chOff x="3276600" y="3624263"/>
            <a:chExt cx="1348282" cy="336710"/>
          </a:xfrm>
        </p:grpSpPr>
        <p:grpSp>
          <p:nvGrpSpPr>
            <p:cNvPr id="32" name="Group 10"/>
            <p:cNvGrpSpPr/>
            <p:nvPr/>
          </p:nvGrpSpPr>
          <p:grpSpPr bwMode="auto">
            <a:xfrm>
              <a:off x="3276600" y="3649663"/>
              <a:ext cx="282575" cy="282575"/>
              <a:chOff x="0" y="0"/>
              <a:chExt cx="2494" cy="2494"/>
            </a:xfrm>
          </p:grpSpPr>
          <p:sp>
            <p:nvSpPr>
              <p:cNvPr id="3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3"/>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36" name="组合 35"/>
          <p:cNvGrpSpPr/>
          <p:nvPr/>
        </p:nvGrpSpPr>
        <p:grpSpPr>
          <a:xfrm>
            <a:off x="6799803" y="3141180"/>
            <a:ext cx="1339573" cy="334707"/>
            <a:chOff x="3276600" y="3624263"/>
            <a:chExt cx="1348282" cy="336710"/>
          </a:xfrm>
        </p:grpSpPr>
        <p:grpSp>
          <p:nvGrpSpPr>
            <p:cNvPr id="37" name="Group 10"/>
            <p:cNvGrpSpPr/>
            <p:nvPr/>
          </p:nvGrpSpPr>
          <p:grpSpPr bwMode="auto">
            <a:xfrm>
              <a:off x="3276600" y="3649663"/>
              <a:ext cx="282575" cy="282575"/>
              <a:chOff x="0" y="0"/>
              <a:chExt cx="2494" cy="2494"/>
            </a:xfrm>
          </p:grpSpPr>
          <p:sp>
            <p:nvSpPr>
              <p:cNvPr id="3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3"/>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41" name="组合 40"/>
          <p:cNvGrpSpPr/>
          <p:nvPr/>
        </p:nvGrpSpPr>
        <p:grpSpPr>
          <a:xfrm>
            <a:off x="6799803" y="3462144"/>
            <a:ext cx="1339573" cy="334707"/>
            <a:chOff x="3276600" y="3624263"/>
            <a:chExt cx="1348281" cy="336710"/>
          </a:xfrm>
        </p:grpSpPr>
        <p:grpSp>
          <p:nvGrpSpPr>
            <p:cNvPr id="42" name="Group 10"/>
            <p:cNvGrpSpPr/>
            <p:nvPr/>
          </p:nvGrpSpPr>
          <p:grpSpPr bwMode="auto">
            <a:xfrm>
              <a:off x="3276600" y="3649663"/>
              <a:ext cx="282575" cy="282575"/>
              <a:chOff x="0" y="0"/>
              <a:chExt cx="2494" cy="2494"/>
            </a:xfrm>
          </p:grpSpPr>
          <p:sp>
            <p:nvSpPr>
              <p:cNvPr id="4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 Box 13"/>
            <p:cNvSpPr txBox="1">
              <a:spLocks noChangeArrowheads="1"/>
            </p:cNvSpPr>
            <p:nvPr/>
          </p:nvSpPr>
          <p:spPr bwMode="auto">
            <a:xfrm>
              <a:off x="3625850" y="3624263"/>
              <a:ext cx="999031"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3"/>
                  </a:solidFill>
                  <a:latin typeface="Arial" panose="020B0604020202020204" pitchFamily="34" charset="0"/>
                  <a:ea typeface="微软雅黑" panose="020B0503020204020204" pitchFamily="34" charset="-122"/>
                  <a:sym typeface="Arial" panose="020B0604020202020204" pitchFamily="34" charset="0"/>
                </a:rPr>
                <a:t>文字标题</a:t>
              </a:r>
            </a:p>
          </p:txBody>
        </p:sp>
      </p:grpSp>
      <p:cxnSp>
        <p:nvCxnSpPr>
          <p:cNvPr id="46" name="直接连接符 45"/>
          <p:cNvCxnSpPr/>
          <p:nvPr/>
        </p:nvCxnSpPr>
        <p:spPr>
          <a:xfrm>
            <a:off x="4616658" y="2573868"/>
            <a:ext cx="404321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3041995" y="2166414"/>
            <a:ext cx="1098608" cy="792848"/>
            <a:chOff x="6274451" y="3104083"/>
            <a:chExt cx="745081" cy="564041"/>
          </a:xfrm>
          <a:solidFill>
            <a:schemeClr val="accent3"/>
          </a:solidFill>
          <a:effectLst>
            <a:outerShdw blurRad="50800" dist="38100" dir="5400000" algn="t" rotWithShape="0">
              <a:prstClr val="black">
                <a:alpha val="40000"/>
              </a:prstClr>
            </a:outerShdw>
          </a:effectLst>
        </p:grpSpPr>
        <p:sp>
          <p:nvSpPr>
            <p:cNvPr id="53" name="Freeform 512"/>
            <p:cNvSpPr/>
            <p:nvPr/>
          </p:nvSpPr>
          <p:spPr bwMode="auto">
            <a:xfrm>
              <a:off x="6569454" y="3119230"/>
              <a:ext cx="450078" cy="22360"/>
            </a:xfrm>
            <a:custGeom>
              <a:avLst/>
              <a:gdLst>
                <a:gd name="T0" fmla="*/ 257 w 264"/>
                <a:gd name="T1" fmla="*/ 0 h 13"/>
                <a:gd name="T2" fmla="*/ 6 w 264"/>
                <a:gd name="T3" fmla="*/ 0 h 13"/>
                <a:gd name="T4" fmla="*/ 2 w 264"/>
                <a:gd name="T5" fmla="*/ 2 h 13"/>
                <a:gd name="T6" fmla="*/ 0 w 264"/>
                <a:gd name="T7" fmla="*/ 7 h 13"/>
                <a:gd name="T8" fmla="*/ 6 w 264"/>
                <a:gd name="T9" fmla="*/ 13 h 13"/>
                <a:gd name="T10" fmla="*/ 257 w 264"/>
                <a:gd name="T11" fmla="*/ 13 h 13"/>
                <a:gd name="T12" fmla="*/ 264 w 264"/>
                <a:gd name="T13" fmla="*/ 7 h 13"/>
                <a:gd name="T14" fmla="*/ 257 w 26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13">
                  <a:moveTo>
                    <a:pt x="257" y="0"/>
                  </a:moveTo>
                  <a:cubicBezTo>
                    <a:pt x="6" y="0"/>
                    <a:pt x="6" y="0"/>
                    <a:pt x="6" y="0"/>
                  </a:cubicBezTo>
                  <a:cubicBezTo>
                    <a:pt x="4" y="0"/>
                    <a:pt x="3" y="1"/>
                    <a:pt x="2" y="2"/>
                  </a:cubicBezTo>
                  <a:cubicBezTo>
                    <a:pt x="0" y="3"/>
                    <a:pt x="0" y="5"/>
                    <a:pt x="0" y="7"/>
                  </a:cubicBezTo>
                  <a:cubicBezTo>
                    <a:pt x="0" y="10"/>
                    <a:pt x="3" y="13"/>
                    <a:pt x="6" y="13"/>
                  </a:cubicBezTo>
                  <a:cubicBezTo>
                    <a:pt x="257" y="13"/>
                    <a:pt x="257" y="13"/>
                    <a:pt x="257" y="13"/>
                  </a:cubicBezTo>
                  <a:cubicBezTo>
                    <a:pt x="261" y="13"/>
                    <a:pt x="264" y="10"/>
                    <a:pt x="264" y="7"/>
                  </a:cubicBezTo>
                  <a:cubicBezTo>
                    <a:pt x="264" y="3"/>
                    <a:pt x="261" y="0"/>
                    <a:pt x="257" y="0"/>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513"/>
            <p:cNvSpPr>
              <a:spLocks noChangeArrowheads="1"/>
            </p:cNvSpPr>
            <p:nvPr/>
          </p:nvSpPr>
          <p:spPr bwMode="auto">
            <a:xfrm>
              <a:off x="6869507" y="3293058"/>
              <a:ext cx="28851" cy="122617"/>
            </a:xfrm>
            <a:prstGeom prst="rect">
              <a:avLst/>
            </a:prstGeom>
            <a:grpFill/>
            <a:ln>
              <a:noFill/>
            </a:ln>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514"/>
            <p:cNvSpPr>
              <a:spLocks noChangeArrowheads="1"/>
            </p:cNvSpPr>
            <p:nvPr/>
          </p:nvSpPr>
          <p:spPr bwMode="auto">
            <a:xfrm>
              <a:off x="6821902" y="3325516"/>
              <a:ext cx="30294" cy="86554"/>
            </a:xfrm>
            <a:prstGeom prst="rect">
              <a:avLst/>
            </a:prstGeom>
            <a:grpFill/>
            <a:ln>
              <a:noFill/>
            </a:ln>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515"/>
            <p:cNvSpPr>
              <a:spLocks noChangeArrowheads="1"/>
            </p:cNvSpPr>
            <p:nvPr/>
          </p:nvSpPr>
          <p:spPr bwMode="auto">
            <a:xfrm>
              <a:off x="6772134" y="3280796"/>
              <a:ext cx="28851" cy="131273"/>
            </a:xfrm>
            <a:prstGeom prst="rect">
              <a:avLst/>
            </a:prstGeom>
            <a:grpFill/>
            <a:ln>
              <a:noFill/>
            </a:ln>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516"/>
            <p:cNvSpPr/>
            <p:nvPr/>
          </p:nvSpPr>
          <p:spPr bwMode="auto">
            <a:xfrm>
              <a:off x="6750496" y="3521704"/>
              <a:ext cx="86554" cy="146420"/>
            </a:xfrm>
            <a:custGeom>
              <a:avLst/>
              <a:gdLst>
                <a:gd name="T0" fmla="*/ 43 w 51"/>
                <a:gd name="T1" fmla="*/ 71 h 86"/>
                <a:gd name="T2" fmla="*/ 36 w 51"/>
                <a:gd name="T3" fmla="*/ 71 h 86"/>
                <a:gd name="T4" fmla="*/ 36 w 51"/>
                <a:gd name="T5" fmla="*/ 0 h 86"/>
                <a:gd name="T6" fmla="*/ 19 w 51"/>
                <a:gd name="T7" fmla="*/ 0 h 86"/>
                <a:gd name="T8" fmla="*/ 19 w 51"/>
                <a:gd name="T9" fmla="*/ 71 h 86"/>
                <a:gd name="T10" fmla="*/ 7 w 51"/>
                <a:gd name="T11" fmla="*/ 71 h 86"/>
                <a:gd name="T12" fmla="*/ 2 w 51"/>
                <a:gd name="T13" fmla="*/ 73 h 86"/>
                <a:gd name="T14" fmla="*/ 0 w 51"/>
                <a:gd name="T15" fmla="*/ 79 h 86"/>
                <a:gd name="T16" fmla="*/ 7 w 51"/>
                <a:gd name="T17" fmla="*/ 86 h 86"/>
                <a:gd name="T18" fmla="*/ 43 w 51"/>
                <a:gd name="T19" fmla="*/ 86 h 86"/>
                <a:gd name="T20" fmla="*/ 51 w 51"/>
                <a:gd name="T21" fmla="*/ 79 h 86"/>
                <a:gd name="T22" fmla="*/ 43 w 51"/>
                <a:gd name="T23"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6">
                  <a:moveTo>
                    <a:pt x="43" y="71"/>
                  </a:moveTo>
                  <a:cubicBezTo>
                    <a:pt x="36" y="71"/>
                    <a:pt x="36" y="71"/>
                    <a:pt x="36" y="71"/>
                  </a:cubicBezTo>
                  <a:cubicBezTo>
                    <a:pt x="36" y="0"/>
                    <a:pt x="36" y="0"/>
                    <a:pt x="36" y="0"/>
                  </a:cubicBezTo>
                  <a:cubicBezTo>
                    <a:pt x="19" y="0"/>
                    <a:pt x="19" y="0"/>
                    <a:pt x="19" y="0"/>
                  </a:cubicBezTo>
                  <a:cubicBezTo>
                    <a:pt x="19" y="71"/>
                    <a:pt x="19" y="71"/>
                    <a:pt x="19" y="71"/>
                  </a:cubicBezTo>
                  <a:cubicBezTo>
                    <a:pt x="7" y="71"/>
                    <a:pt x="7" y="71"/>
                    <a:pt x="7" y="71"/>
                  </a:cubicBezTo>
                  <a:cubicBezTo>
                    <a:pt x="5" y="71"/>
                    <a:pt x="3" y="72"/>
                    <a:pt x="2" y="73"/>
                  </a:cubicBezTo>
                  <a:cubicBezTo>
                    <a:pt x="0" y="75"/>
                    <a:pt x="0" y="77"/>
                    <a:pt x="0" y="79"/>
                  </a:cubicBezTo>
                  <a:cubicBezTo>
                    <a:pt x="0" y="83"/>
                    <a:pt x="3" y="86"/>
                    <a:pt x="7" y="86"/>
                  </a:cubicBezTo>
                  <a:cubicBezTo>
                    <a:pt x="43" y="86"/>
                    <a:pt x="43" y="86"/>
                    <a:pt x="43" y="86"/>
                  </a:cubicBezTo>
                  <a:cubicBezTo>
                    <a:pt x="47" y="86"/>
                    <a:pt x="51" y="83"/>
                    <a:pt x="51" y="79"/>
                  </a:cubicBezTo>
                  <a:cubicBezTo>
                    <a:pt x="51" y="75"/>
                    <a:pt x="47" y="71"/>
                    <a:pt x="43" y="71"/>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17"/>
            <p:cNvSpPr>
              <a:spLocks noChangeArrowheads="1"/>
            </p:cNvSpPr>
            <p:nvPr/>
          </p:nvSpPr>
          <p:spPr bwMode="auto">
            <a:xfrm>
              <a:off x="6720923" y="3325516"/>
              <a:ext cx="29573" cy="86554"/>
            </a:xfrm>
            <a:prstGeom prst="rect">
              <a:avLst/>
            </a:prstGeom>
            <a:grpFill/>
            <a:ln>
              <a:noFill/>
            </a:ln>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518"/>
            <p:cNvSpPr>
              <a:spLocks noChangeArrowheads="1"/>
            </p:cNvSpPr>
            <p:nvPr/>
          </p:nvSpPr>
          <p:spPr bwMode="auto">
            <a:xfrm>
              <a:off x="6668270" y="3357974"/>
              <a:ext cx="28851" cy="54096"/>
            </a:xfrm>
            <a:prstGeom prst="rect">
              <a:avLst/>
            </a:prstGeom>
            <a:grpFill/>
            <a:ln>
              <a:noFill/>
            </a:ln>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519"/>
            <p:cNvSpPr>
              <a:spLocks noEditPoints="1"/>
            </p:cNvSpPr>
            <p:nvPr/>
          </p:nvSpPr>
          <p:spPr bwMode="auto">
            <a:xfrm>
              <a:off x="6601912" y="3161786"/>
              <a:ext cx="383721" cy="346214"/>
            </a:xfrm>
            <a:custGeom>
              <a:avLst/>
              <a:gdLst>
                <a:gd name="T0" fmla="*/ 0 w 532"/>
                <a:gd name="T1" fmla="*/ 480 h 480"/>
                <a:gd name="T2" fmla="*/ 532 w 532"/>
                <a:gd name="T3" fmla="*/ 480 h 480"/>
                <a:gd name="T4" fmla="*/ 532 w 532"/>
                <a:gd name="T5" fmla="*/ 0 h 480"/>
                <a:gd name="T6" fmla="*/ 0 w 532"/>
                <a:gd name="T7" fmla="*/ 0 h 480"/>
                <a:gd name="T8" fmla="*/ 0 w 532"/>
                <a:gd name="T9" fmla="*/ 480 h 480"/>
                <a:gd name="T10" fmla="*/ 28 w 532"/>
                <a:gd name="T11" fmla="*/ 28 h 480"/>
                <a:gd name="T12" fmla="*/ 506 w 532"/>
                <a:gd name="T13" fmla="*/ 28 h 480"/>
                <a:gd name="T14" fmla="*/ 506 w 532"/>
                <a:gd name="T15" fmla="*/ 442 h 480"/>
                <a:gd name="T16" fmla="*/ 28 w 532"/>
                <a:gd name="T17" fmla="*/ 442 h 480"/>
                <a:gd name="T18" fmla="*/ 28 w 532"/>
                <a:gd name="T19" fmla="*/ 2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80">
                  <a:moveTo>
                    <a:pt x="0" y="480"/>
                  </a:moveTo>
                  <a:lnTo>
                    <a:pt x="532" y="480"/>
                  </a:lnTo>
                  <a:lnTo>
                    <a:pt x="532" y="0"/>
                  </a:lnTo>
                  <a:lnTo>
                    <a:pt x="0" y="0"/>
                  </a:lnTo>
                  <a:lnTo>
                    <a:pt x="0" y="480"/>
                  </a:lnTo>
                  <a:close/>
                  <a:moveTo>
                    <a:pt x="28" y="28"/>
                  </a:moveTo>
                  <a:lnTo>
                    <a:pt x="506" y="28"/>
                  </a:lnTo>
                  <a:lnTo>
                    <a:pt x="506" y="442"/>
                  </a:lnTo>
                  <a:lnTo>
                    <a:pt x="28" y="442"/>
                  </a:lnTo>
                  <a:lnTo>
                    <a:pt x="28" y="28"/>
                  </a:lnTo>
                  <a:close/>
                </a:path>
              </a:pathLst>
            </a:custGeom>
            <a:grpFill/>
            <a:ln>
              <a:noFill/>
            </a:ln>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520"/>
            <p:cNvSpPr/>
            <p:nvPr/>
          </p:nvSpPr>
          <p:spPr bwMode="auto">
            <a:xfrm>
              <a:off x="6274451" y="3299550"/>
              <a:ext cx="313757" cy="281299"/>
            </a:xfrm>
            <a:custGeom>
              <a:avLst/>
              <a:gdLst>
                <a:gd name="T0" fmla="*/ 161 w 184"/>
                <a:gd name="T1" fmla="*/ 20 h 165"/>
                <a:gd name="T2" fmla="*/ 119 w 184"/>
                <a:gd name="T3" fmla="*/ 0 h 165"/>
                <a:gd name="T4" fmla="*/ 92 w 184"/>
                <a:gd name="T5" fmla="*/ 11 h 165"/>
                <a:gd name="T6" fmla="*/ 114 w 184"/>
                <a:gd name="T7" fmla="*/ 90 h 165"/>
                <a:gd name="T8" fmla="*/ 92 w 184"/>
                <a:gd name="T9" fmla="*/ 122 h 165"/>
                <a:gd name="T10" fmla="*/ 70 w 184"/>
                <a:gd name="T11" fmla="*/ 90 h 165"/>
                <a:gd name="T12" fmla="*/ 92 w 184"/>
                <a:gd name="T13" fmla="*/ 11 h 165"/>
                <a:gd name="T14" fmla="*/ 65 w 184"/>
                <a:gd name="T15" fmla="*/ 0 h 165"/>
                <a:gd name="T16" fmla="*/ 0 w 184"/>
                <a:gd name="T17" fmla="*/ 65 h 165"/>
                <a:gd name="T18" fmla="*/ 0 w 184"/>
                <a:gd name="T19" fmla="*/ 135 h 165"/>
                <a:gd name="T20" fmla="*/ 84 w 184"/>
                <a:gd name="T21" fmla="*/ 165 h 165"/>
                <a:gd name="T22" fmla="*/ 100 w 184"/>
                <a:gd name="T23" fmla="*/ 165 h 165"/>
                <a:gd name="T24" fmla="*/ 184 w 184"/>
                <a:gd name="T25" fmla="*/ 135 h 165"/>
                <a:gd name="T26" fmla="*/ 184 w 184"/>
                <a:gd name="T27" fmla="*/ 65 h 165"/>
                <a:gd name="T28" fmla="*/ 161 w 184"/>
                <a:gd name="T29" fmla="*/ 2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165">
                  <a:moveTo>
                    <a:pt x="161" y="20"/>
                  </a:moveTo>
                  <a:cubicBezTo>
                    <a:pt x="148" y="10"/>
                    <a:pt x="132" y="4"/>
                    <a:pt x="119" y="0"/>
                  </a:cubicBezTo>
                  <a:cubicBezTo>
                    <a:pt x="92" y="11"/>
                    <a:pt x="92" y="11"/>
                    <a:pt x="92" y="11"/>
                  </a:cubicBezTo>
                  <a:cubicBezTo>
                    <a:pt x="114" y="90"/>
                    <a:pt x="114" y="90"/>
                    <a:pt x="114" y="90"/>
                  </a:cubicBezTo>
                  <a:cubicBezTo>
                    <a:pt x="92" y="122"/>
                    <a:pt x="92" y="122"/>
                    <a:pt x="92" y="122"/>
                  </a:cubicBezTo>
                  <a:cubicBezTo>
                    <a:pt x="70" y="90"/>
                    <a:pt x="70" y="90"/>
                    <a:pt x="70" y="90"/>
                  </a:cubicBezTo>
                  <a:cubicBezTo>
                    <a:pt x="92" y="11"/>
                    <a:pt x="92" y="11"/>
                    <a:pt x="92" y="11"/>
                  </a:cubicBezTo>
                  <a:cubicBezTo>
                    <a:pt x="65" y="0"/>
                    <a:pt x="65" y="0"/>
                    <a:pt x="65" y="0"/>
                  </a:cubicBezTo>
                  <a:cubicBezTo>
                    <a:pt x="40" y="7"/>
                    <a:pt x="0" y="24"/>
                    <a:pt x="0" y="65"/>
                  </a:cubicBezTo>
                  <a:cubicBezTo>
                    <a:pt x="0" y="124"/>
                    <a:pt x="0" y="135"/>
                    <a:pt x="0" y="135"/>
                  </a:cubicBezTo>
                  <a:cubicBezTo>
                    <a:pt x="0" y="135"/>
                    <a:pt x="3" y="165"/>
                    <a:pt x="84" y="165"/>
                  </a:cubicBezTo>
                  <a:cubicBezTo>
                    <a:pt x="100" y="165"/>
                    <a:pt x="100" y="165"/>
                    <a:pt x="100" y="165"/>
                  </a:cubicBezTo>
                  <a:cubicBezTo>
                    <a:pt x="182" y="165"/>
                    <a:pt x="184" y="135"/>
                    <a:pt x="184" y="135"/>
                  </a:cubicBezTo>
                  <a:cubicBezTo>
                    <a:pt x="184" y="135"/>
                    <a:pt x="184" y="124"/>
                    <a:pt x="184" y="65"/>
                  </a:cubicBezTo>
                  <a:cubicBezTo>
                    <a:pt x="184" y="44"/>
                    <a:pt x="174" y="30"/>
                    <a:pt x="161" y="20"/>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Oval 521"/>
            <p:cNvSpPr>
              <a:spLocks noChangeArrowheads="1"/>
            </p:cNvSpPr>
            <p:nvPr/>
          </p:nvSpPr>
          <p:spPr bwMode="auto">
            <a:xfrm>
              <a:off x="6353071" y="3104083"/>
              <a:ext cx="156518" cy="182484"/>
            </a:xfrm>
            <a:prstGeom prst="ellipse">
              <a:avLst/>
            </a:prstGeom>
            <a:grpFill/>
            <a:ln>
              <a:noFill/>
            </a:ln>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5"/>
                                        </p:tgtEl>
                                        <p:attrNameLst>
                                          <p:attrName>ppt_y</p:attrName>
                                        </p:attrNameLst>
                                      </p:cBhvr>
                                      <p:tavLst>
                                        <p:tav tm="0">
                                          <p:val>
                                            <p:strVal val="#ppt_y"/>
                                          </p:val>
                                        </p:tav>
                                        <p:tav tm="100000">
                                          <p:val>
                                            <p:strVal val="#ppt_y"/>
                                          </p:val>
                                        </p:tav>
                                      </p:tavLst>
                                    </p:anim>
                                    <p:anim calcmode="lin" valueType="num">
                                      <p:cBhvr>
                                        <p:cTn id="2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5"/>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childTnLst>
                          </p:cTn>
                        </p:par>
                        <p:par>
                          <p:cTn id="31" fill="hold">
                            <p:stCondLst>
                              <p:cond delay="2750"/>
                            </p:stCondLst>
                            <p:childTnLst>
                              <p:par>
                                <p:cTn id="32" presetID="2" presetClass="entr" presetSubtype="1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1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2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0-#ppt_w/2"/>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par>
                                <p:cTn id="44" presetID="2" presetClass="entr" presetSubtype="12" fill="hold" nodeType="withEffect">
                                  <p:stCondLst>
                                    <p:cond delay="3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0-#ppt_w/2"/>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par>
                                <p:cTn id="48" presetID="2" presetClass="entr" presetSubtype="12" fill="hold" nodeType="withEffect">
                                  <p:stCondLst>
                                    <p:cond delay="40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0-#ppt_w/2"/>
                                          </p:val>
                                        </p:tav>
                                        <p:tav tm="100000">
                                          <p:val>
                                            <p:strVal val="#ppt_x"/>
                                          </p:val>
                                        </p:tav>
                                      </p:tavLst>
                                    </p:anim>
                                    <p:anim calcmode="lin" valueType="num">
                                      <p:cBhvr additive="base">
                                        <p:cTn id="51" dur="500" fill="hold"/>
                                        <p:tgtEl>
                                          <p:spTgt spid="36"/>
                                        </p:tgtEl>
                                        <p:attrNameLst>
                                          <p:attrName>ppt_y</p:attrName>
                                        </p:attrNameLst>
                                      </p:cBhvr>
                                      <p:tavLst>
                                        <p:tav tm="0">
                                          <p:val>
                                            <p:strVal val="1+#ppt_h/2"/>
                                          </p:val>
                                        </p:tav>
                                        <p:tav tm="100000">
                                          <p:val>
                                            <p:strVal val="#ppt_y"/>
                                          </p:val>
                                        </p:tav>
                                      </p:tavLst>
                                    </p:anim>
                                  </p:childTnLst>
                                </p:cTn>
                              </p:par>
                              <p:par>
                                <p:cTn id="52" presetID="2" presetClass="entr" presetSubtype="12" fill="hold" nodeType="withEffect">
                                  <p:stCondLst>
                                    <p:cond delay="50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0-#ppt_w/2"/>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总体数据统计</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等腰三角形 4"/>
          <p:cNvSpPr/>
          <p:nvPr/>
        </p:nvSpPr>
        <p:spPr>
          <a:xfrm>
            <a:off x="872295" y="2217355"/>
            <a:ext cx="1732500" cy="745058"/>
          </a:xfrm>
          <a:prstGeom prst="triangle">
            <a:avLst>
              <a:gd name="adj" fmla="val 619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solidFill>
                <a:schemeClr val="accent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等腰三角形 5"/>
          <p:cNvSpPr/>
          <p:nvPr/>
        </p:nvSpPr>
        <p:spPr>
          <a:xfrm rot="10800000">
            <a:off x="2600161" y="2962413"/>
            <a:ext cx="1732500" cy="745058"/>
          </a:xfrm>
          <a:prstGeom prst="triangle">
            <a:avLst>
              <a:gd name="adj" fmla="val 368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solidFill>
                <a:schemeClr val="accent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等腰三角形 6"/>
          <p:cNvSpPr/>
          <p:nvPr/>
        </p:nvSpPr>
        <p:spPr>
          <a:xfrm>
            <a:off x="4328027" y="2217356"/>
            <a:ext cx="1732500" cy="745058"/>
          </a:xfrm>
          <a:prstGeom prst="triangle">
            <a:avLst>
              <a:gd name="adj" fmla="val 6195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solidFill>
                <a:schemeClr val="accent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等腰三角形 7"/>
          <p:cNvSpPr/>
          <p:nvPr/>
        </p:nvSpPr>
        <p:spPr>
          <a:xfrm rot="10800000">
            <a:off x="6055895" y="2962414"/>
            <a:ext cx="1732500" cy="745058"/>
          </a:xfrm>
          <a:prstGeom prst="triangle">
            <a:avLst>
              <a:gd name="adj" fmla="val 368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solidFill>
                <a:schemeClr val="accent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1999790" y="1453762"/>
            <a:ext cx="1368963" cy="253848"/>
          </a:xfrm>
          <a:prstGeom prst="rect">
            <a:avLst/>
          </a:prstGeom>
        </p:spPr>
        <p:txBody>
          <a:bodyPr wrap="none" lIns="68568" tIns="34284" rIns="68568" bIns="34284">
            <a:spAutoFit/>
          </a:bodyPr>
          <a:lstStyle/>
          <a:p>
            <a:r>
              <a:rPr lang="zh-CN" altLang="en-US" sz="1200"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点击此处添加标题</a:t>
            </a:r>
          </a:p>
        </p:txBody>
      </p:sp>
      <p:sp>
        <p:nvSpPr>
          <p:cNvPr id="10" name="矩形 9"/>
          <p:cNvSpPr/>
          <p:nvPr/>
        </p:nvSpPr>
        <p:spPr>
          <a:xfrm>
            <a:off x="1999793" y="1678159"/>
            <a:ext cx="2921725" cy="459986"/>
          </a:xfrm>
          <a:prstGeom prst="rect">
            <a:avLst/>
          </a:prstGeom>
        </p:spPr>
        <p:txBody>
          <a:bodyPr wrap="square" lIns="68568" tIns="34284" rIns="68568" bIns="34284">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点击此处添加文本内容，如关键词、部分简单介绍等。点击此处添加文本内容，如关键词、部分简单介绍等。</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1441163" y="2601941"/>
            <a:ext cx="774868" cy="284681"/>
          </a:xfrm>
          <a:prstGeom prst="rect">
            <a:avLst/>
          </a:prstGeom>
        </p:spPr>
        <p:txBody>
          <a:bodyPr wrap="none" lIns="68568" tIns="34284" rIns="68568" bIns="34284">
            <a:spAutoFit/>
          </a:bodyPr>
          <a:lstStyle/>
          <a:p>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r>
              <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01</a:t>
            </a:r>
            <a:endPar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4961752" y="2601941"/>
            <a:ext cx="774868" cy="284681"/>
          </a:xfrm>
          <a:prstGeom prst="rect">
            <a:avLst/>
          </a:prstGeom>
        </p:spPr>
        <p:txBody>
          <a:bodyPr wrap="none" lIns="68568" tIns="34284" rIns="68568" bIns="34284">
            <a:spAutoFit/>
          </a:bodyPr>
          <a:lstStyle/>
          <a:p>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r>
              <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03</a:t>
            </a:r>
            <a:endPar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3182927" y="3057943"/>
            <a:ext cx="774868" cy="284681"/>
          </a:xfrm>
          <a:prstGeom prst="rect">
            <a:avLst/>
          </a:prstGeom>
        </p:spPr>
        <p:txBody>
          <a:bodyPr wrap="none" lIns="68568" tIns="34284" rIns="68568" bIns="34284">
            <a:spAutoFit/>
          </a:bodyPr>
          <a:lstStyle/>
          <a:p>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r>
              <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02</a:t>
            </a:r>
            <a:endPar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6675723" y="3057943"/>
            <a:ext cx="774868" cy="284681"/>
          </a:xfrm>
          <a:prstGeom prst="rect">
            <a:avLst/>
          </a:prstGeom>
        </p:spPr>
        <p:txBody>
          <a:bodyPr wrap="none" lIns="68568" tIns="34284" rIns="68568" bIns="34284">
            <a:spAutoFit/>
          </a:bodyPr>
          <a:lstStyle/>
          <a:p>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r>
              <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 04</a:t>
            </a:r>
            <a:endPar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5" name="直接连接符 14"/>
          <p:cNvCxnSpPr/>
          <p:nvPr/>
        </p:nvCxnSpPr>
        <p:spPr>
          <a:xfrm>
            <a:off x="1946145" y="1533865"/>
            <a:ext cx="0" cy="685800"/>
          </a:xfrm>
          <a:prstGeom prst="line">
            <a:avLst/>
          </a:prstGeom>
          <a:ln>
            <a:solidFill>
              <a:schemeClr val="accent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455885" y="1453833"/>
            <a:ext cx="1368963" cy="253848"/>
          </a:xfrm>
          <a:prstGeom prst="rect">
            <a:avLst/>
          </a:prstGeom>
        </p:spPr>
        <p:txBody>
          <a:bodyPr wrap="none" lIns="68568" tIns="34284" rIns="68568" bIns="34284">
            <a:spAutoFit/>
          </a:bodyPr>
          <a:lstStyle/>
          <a:p>
            <a:r>
              <a:rPr lang="zh-CN" altLang="en-US" sz="1200"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点击此处添加标题</a:t>
            </a:r>
          </a:p>
        </p:txBody>
      </p:sp>
      <p:sp>
        <p:nvSpPr>
          <p:cNvPr id="17" name="矩形 16"/>
          <p:cNvSpPr/>
          <p:nvPr/>
        </p:nvSpPr>
        <p:spPr>
          <a:xfrm>
            <a:off x="5455886" y="1678230"/>
            <a:ext cx="2921725" cy="459986"/>
          </a:xfrm>
          <a:prstGeom prst="rect">
            <a:avLst/>
          </a:prstGeom>
        </p:spPr>
        <p:txBody>
          <a:bodyPr wrap="square" lIns="68568" tIns="34284" rIns="68568" bIns="34284">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点击此处添加文本内容，如关键词、部分简单介绍等。点击此处添加文本内容，如关键词、部分简单介绍等。</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8" name="直接连接符 17"/>
          <p:cNvCxnSpPr/>
          <p:nvPr/>
        </p:nvCxnSpPr>
        <p:spPr>
          <a:xfrm>
            <a:off x="5392718" y="1533936"/>
            <a:ext cx="0" cy="685800"/>
          </a:xfrm>
          <a:prstGeom prst="line">
            <a:avLst/>
          </a:prstGeom>
          <a:ln>
            <a:solidFill>
              <a:schemeClr val="accent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685677" y="3704463"/>
            <a:ext cx="0" cy="6858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999790" y="3702923"/>
            <a:ext cx="1368963" cy="253848"/>
          </a:xfrm>
          <a:prstGeom prst="rect">
            <a:avLst/>
          </a:prstGeom>
        </p:spPr>
        <p:txBody>
          <a:bodyPr wrap="none" lIns="68568" tIns="34284" rIns="68568" bIns="34284">
            <a:spAutoFit/>
          </a:bodyPr>
          <a:lstStyle/>
          <a:p>
            <a:r>
              <a:rPr lang="zh-CN" altLang="en-US" sz="1200"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点击此处添加标题</a:t>
            </a:r>
          </a:p>
        </p:txBody>
      </p:sp>
      <p:sp>
        <p:nvSpPr>
          <p:cNvPr id="21" name="矩形 20"/>
          <p:cNvSpPr/>
          <p:nvPr/>
        </p:nvSpPr>
        <p:spPr>
          <a:xfrm>
            <a:off x="767659" y="3967204"/>
            <a:ext cx="2923812" cy="459986"/>
          </a:xfrm>
          <a:prstGeom prst="rect">
            <a:avLst/>
          </a:prstGeom>
        </p:spPr>
        <p:txBody>
          <a:bodyPr wrap="square" lIns="68568" tIns="34284" rIns="68568" bIns="34284">
            <a:spAutoFit/>
          </a:bodyPr>
          <a:lstStyle/>
          <a:p>
            <a:pPr algn="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点击此处添加文本内容，如关键词、部分简单介绍等。点击此处添加文本内容，如关键词、部分简单介绍等。</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2" name="直接连接符 21"/>
          <p:cNvCxnSpPr/>
          <p:nvPr/>
        </p:nvCxnSpPr>
        <p:spPr>
          <a:xfrm>
            <a:off x="7141772" y="3704463"/>
            <a:ext cx="0" cy="6858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455885" y="3702923"/>
            <a:ext cx="1368963" cy="253848"/>
          </a:xfrm>
          <a:prstGeom prst="rect">
            <a:avLst/>
          </a:prstGeom>
        </p:spPr>
        <p:txBody>
          <a:bodyPr wrap="none" lIns="68568" tIns="34284" rIns="68568" bIns="34284">
            <a:spAutoFit/>
          </a:bodyPr>
          <a:lstStyle/>
          <a:p>
            <a:r>
              <a:rPr lang="zh-CN" altLang="en-US" sz="1200"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点击此处添加标题</a:t>
            </a:r>
          </a:p>
        </p:txBody>
      </p:sp>
      <p:sp>
        <p:nvSpPr>
          <p:cNvPr id="24" name="矩形 23"/>
          <p:cNvSpPr/>
          <p:nvPr/>
        </p:nvSpPr>
        <p:spPr>
          <a:xfrm>
            <a:off x="4223754" y="3967204"/>
            <a:ext cx="2923812" cy="459986"/>
          </a:xfrm>
          <a:prstGeom prst="rect">
            <a:avLst/>
          </a:prstGeom>
        </p:spPr>
        <p:txBody>
          <a:bodyPr wrap="square" lIns="68568" tIns="34284" rIns="68568" bIns="34284">
            <a:spAutoFit/>
          </a:bodyPr>
          <a:lstStyle/>
          <a:p>
            <a:pPr algn="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点击此处添加文本内容，如关键词、部分简单介绍等。点击此处添加文本内容，如关键词、部分简单介绍等。</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nodeType="withEffect">
                                  <p:stCondLst>
                                    <p:cond delay="50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22" presetClass="entr" presetSubtype="2" fill="hold" grpId="0" nodeType="withEffect">
                                  <p:stCondLst>
                                    <p:cond delay="750"/>
                                  </p:stCondLst>
                                  <p:childTnLst>
                                    <p:set>
                                      <p:cBhvr>
                                        <p:cTn id="31" dur="1" fill="hold">
                                          <p:stCondLst>
                                            <p:cond delay="0"/>
                                          </p:stCondLst>
                                        </p:cTn>
                                        <p:tgtEl>
                                          <p:spTgt spid="20"/>
                                        </p:tgtEl>
                                        <p:attrNameLst>
                                          <p:attrName>style.visibility</p:attrName>
                                        </p:attrNameLst>
                                      </p:cBhvr>
                                      <p:to>
                                        <p:strVal val="visible"/>
                                      </p:to>
                                    </p:set>
                                    <p:animEffect transition="in" filter="wipe(right)">
                                      <p:cBhvr>
                                        <p:cTn id="32" dur="500"/>
                                        <p:tgtEl>
                                          <p:spTgt spid="20"/>
                                        </p:tgtEl>
                                      </p:cBhvr>
                                    </p:animEffect>
                                  </p:childTnLst>
                                </p:cTn>
                              </p:par>
                              <p:par>
                                <p:cTn id="33" presetID="22" presetClass="entr" presetSubtype="2" fill="hold" grpId="0"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ntr" presetSubtype="4" fill="hold" nodeType="withEffect">
                                  <p:stCondLst>
                                    <p:cond delay="50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22" presetClass="entr" presetSubtype="8" fill="hold" grpId="0" nodeType="withEffect">
                                  <p:stCondLst>
                                    <p:cond delay="75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par>
                                <p:cTn id="49" presetID="22" presetClass="entr" presetSubtype="8" fill="hold" grpId="0" nodeType="withEffect">
                                  <p:stCondLst>
                                    <p:cond delay="10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1500"/>
                            </p:stCondLst>
                            <p:childTnLst>
                              <p:par>
                                <p:cTn id="53" presetID="22"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up)">
                                      <p:cBhvr>
                                        <p:cTn id="55" dur="500"/>
                                        <p:tgtEl>
                                          <p:spTgt spid="8"/>
                                        </p:tgtEl>
                                      </p:cBhvr>
                                    </p:animEffect>
                                  </p:childTnLst>
                                </p:cTn>
                              </p:par>
                              <p:par>
                                <p:cTn id="56" presetID="22" presetClass="entr" presetSubtype="1" fill="hold" nodeType="withEffect">
                                  <p:stCondLst>
                                    <p:cond delay="50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22" presetClass="entr" presetSubtype="2" fill="hold" grpId="0" nodeType="withEffect">
                                  <p:stCondLst>
                                    <p:cond delay="750"/>
                                  </p:stCondLst>
                                  <p:childTnLst>
                                    <p:set>
                                      <p:cBhvr>
                                        <p:cTn id="63" dur="1" fill="hold">
                                          <p:stCondLst>
                                            <p:cond delay="0"/>
                                          </p:stCondLst>
                                        </p:cTn>
                                        <p:tgtEl>
                                          <p:spTgt spid="23"/>
                                        </p:tgtEl>
                                        <p:attrNameLst>
                                          <p:attrName>style.visibility</p:attrName>
                                        </p:attrNameLst>
                                      </p:cBhvr>
                                      <p:to>
                                        <p:strVal val="visible"/>
                                      </p:to>
                                    </p:set>
                                    <p:animEffect transition="in" filter="wipe(right)">
                                      <p:cBhvr>
                                        <p:cTn id="64" dur="500"/>
                                        <p:tgtEl>
                                          <p:spTgt spid="23"/>
                                        </p:tgtEl>
                                      </p:cBhvr>
                                    </p:animEffect>
                                  </p:childTnLst>
                                </p:cTn>
                              </p:par>
                              <p:par>
                                <p:cTn id="65" presetID="22" presetClass="entr" presetSubtype="2" fill="hold" grpId="0" nodeType="withEffect">
                                  <p:stCondLst>
                                    <p:cond delay="1000"/>
                                  </p:stCondLst>
                                  <p:childTnLst>
                                    <p:set>
                                      <p:cBhvr>
                                        <p:cTn id="66" dur="1" fill="hold">
                                          <p:stCondLst>
                                            <p:cond delay="0"/>
                                          </p:stCondLst>
                                        </p:cTn>
                                        <p:tgtEl>
                                          <p:spTgt spid="24"/>
                                        </p:tgtEl>
                                        <p:attrNameLst>
                                          <p:attrName>style.visibility</p:attrName>
                                        </p:attrNameLst>
                                      </p:cBhvr>
                                      <p:to>
                                        <p:strVal val="visible"/>
                                      </p:to>
                                    </p:set>
                                    <p:animEffect transition="in" filter="wipe(righ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6" grpId="0"/>
      <p:bldP spid="17" grpId="0"/>
      <p:bldP spid="20" grpId="0"/>
      <p:bldP spid="21"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800493"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获得成绩与经验</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300"/>
          <p:cNvGrpSpPr/>
          <p:nvPr/>
        </p:nvGrpSpPr>
        <p:grpSpPr>
          <a:xfrm>
            <a:off x="4964389" y="1307081"/>
            <a:ext cx="1659731" cy="1702594"/>
            <a:chOff x="6285929" y="1309923"/>
            <a:chExt cx="2212975" cy="2270125"/>
          </a:xfrm>
        </p:grpSpPr>
        <p:sp>
          <p:nvSpPr>
            <p:cNvPr id="6" name="Freeform 7"/>
            <p:cNvSpPr>
              <a:spLocks noEditPoints="1"/>
            </p:cNvSpPr>
            <p:nvPr/>
          </p:nvSpPr>
          <p:spPr bwMode="auto">
            <a:xfrm>
              <a:off x="6998716" y="2348148"/>
              <a:ext cx="1500188" cy="908050"/>
            </a:xfrm>
            <a:custGeom>
              <a:avLst/>
              <a:gdLst>
                <a:gd name="T0" fmla="*/ 717 w 945"/>
                <a:gd name="T1" fmla="*/ 289 h 572"/>
                <a:gd name="T2" fmla="*/ 717 w 945"/>
                <a:gd name="T3" fmla="*/ 289 h 572"/>
                <a:gd name="T4" fmla="*/ 717 w 945"/>
                <a:gd name="T5" fmla="*/ 289 h 572"/>
                <a:gd name="T6" fmla="*/ 717 w 945"/>
                <a:gd name="T7" fmla="*/ 289 h 572"/>
                <a:gd name="T8" fmla="*/ 720 w 945"/>
                <a:gd name="T9" fmla="*/ 287 h 572"/>
                <a:gd name="T10" fmla="*/ 720 w 945"/>
                <a:gd name="T11" fmla="*/ 287 h 572"/>
                <a:gd name="T12" fmla="*/ 720 w 945"/>
                <a:gd name="T13" fmla="*/ 287 h 572"/>
                <a:gd name="T14" fmla="*/ 720 w 945"/>
                <a:gd name="T15" fmla="*/ 287 h 572"/>
                <a:gd name="T16" fmla="*/ 720 w 945"/>
                <a:gd name="T17" fmla="*/ 287 h 572"/>
                <a:gd name="T18" fmla="*/ 720 w 945"/>
                <a:gd name="T19" fmla="*/ 287 h 572"/>
                <a:gd name="T20" fmla="*/ 720 w 945"/>
                <a:gd name="T21" fmla="*/ 287 h 572"/>
                <a:gd name="T22" fmla="*/ 720 w 945"/>
                <a:gd name="T23" fmla="*/ 287 h 572"/>
                <a:gd name="T24" fmla="*/ 720 w 945"/>
                <a:gd name="T25" fmla="*/ 287 h 572"/>
                <a:gd name="T26" fmla="*/ 945 w 945"/>
                <a:gd name="T27" fmla="*/ 0 h 572"/>
                <a:gd name="T28" fmla="*/ 221 w 945"/>
                <a:gd name="T29" fmla="*/ 0 h 572"/>
                <a:gd name="T30" fmla="*/ 129 w 945"/>
                <a:gd name="T31" fmla="*/ 116 h 572"/>
                <a:gd name="T32" fmla="*/ 129 w 945"/>
                <a:gd name="T33" fmla="*/ 116 h 572"/>
                <a:gd name="T34" fmla="*/ 0 w 945"/>
                <a:gd name="T35" fmla="*/ 283 h 572"/>
                <a:gd name="T36" fmla="*/ 2 w 945"/>
                <a:gd name="T37" fmla="*/ 284 h 572"/>
                <a:gd name="T38" fmla="*/ 132 w 945"/>
                <a:gd name="T39" fmla="*/ 449 h 572"/>
                <a:gd name="T40" fmla="*/ 132 w 945"/>
                <a:gd name="T41" fmla="*/ 449 h 572"/>
                <a:gd name="T42" fmla="*/ 227 w 945"/>
                <a:gd name="T43" fmla="*/ 572 h 572"/>
                <a:gd name="T44" fmla="*/ 943 w 945"/>
                <a:gd name="T45" fmla="*/ 572 h 572"/>
                <a:gd name="T46" fmla="*/ 720 w 945"/>
                <a:gd name="T47" fmla="*/ 286 h 572"/>
                <a:gd name="T48" fmla="*/ 945 w 945"/>
                <a:gd name="T4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5" h="572">
                  <a:moveTo>
                    <a:pt x="717" y="289"/>
                  </a:moveTo>
                  <a:lnTo>
                    <a:pt x="717" y="289"/>
                  </a:lnTo>
                  <a:lnTo>
                    <a:pt x="717" y="289"/>
                  </a:lnTo>
                  <a:lnTo>
                    <a:pt x="717" y="289"/>
                  </a:lnTo>
                  <a:close/>
                  <a:moveTo>
                    <a:pt x="720" y="287"/>
                  </a:moveTo>
                  <a:lnTo>
                    <a:pt x="720" y="287"/>
                  </a:lnTo>
                  <a:lnTo>
                    <a:pt x="720" y="287"/>
                  </a:lnTo>
                  <a:close/>
                  <a:moveTo>
                    <a:pt x="720" y="287"/>
                  </a:moveTo>
                  <a:lnTo>
                    <a:pt x="720" y="287"/>
                  </a:lnTo>
                  <a:lnTo>
                    <a:pt x="720" y="287"/>
                  </a:lnTo>
                  <a:close/>
                  <a:moveTo>
                    <a:pt x="720" y="287"/>
                  </a:moveTo>
                  <a:lnTo>
                    <a:pt x="720" y="287"/>
                  </a:lnTo>
                  <a:lnTo>
                    <a:pt x="720" y="287"/>
                  </a:lnTo>
                  <a:close/>
                  <a:moveTo>
                    <a:pt x="945" y="0"/>
                  </a:moveTo>
                  <a:lnTo>
                    <a:pt x="221" y="0"/>
                  </a:lnTo>
                  <a:lnTo>
                    <a:pt x="129" y="116"/>
                  </a:lnTo>
                  <a:lnTo>
                    <a:pt x="129" y="116"/>
                  </a:lnTo>
                  <a:lnTo>
                    <a:pt x="0" y="283"/>
                  </a:lnTo>
                  <a:lnTo>
                    <a:pt x="2" y="284"/>
                  </a:lnTo>
                  <a:lnTo>
                    <a:pt x="132" y="449"/>
                  </a:lnTo>
                  <a:lnTo>
                    <a:pt x="132" y="449"/>
                  </a:lnTo>
                  <a:lnTo>
                    <a:pt x="227" y="572"/>
                  </a:lnTo>
                  <a:lnTo>
                    <a:pt x="943" y="572"/>
                  </a:lnTo>
                  <a:lnTo>
                    <a:pt x="720" y="286"/>
                  </a:lnTo>
                  <a:lnTo>
                    <a:pt x="945" y="0"/>
                  </a:lnTo>
                  <a:close/>
                </a:path>
              </a:pathLst>
            </a:custGeom>
            <a:solidFill>
              <a:schemeClr val="accent1">
                <a:alpha val="70000"/>
              </a:schemeClr>
            </a:solidFill>
            <a:ln>
              <a:noFill/>
            </a:ln>
          </p:spPr>
          <p:txBody>
            <a:bodyPr vert="horz" wrap="square" lIns="68580" tIns="34290" rIns="68580" bIns="34290" numCol="1" anchor="ctr" anchorCtr="0" compatLnSpc="1"/>
            <a:lstStyle/>
            <a:p>
              <a:pPr algn="ctr"/>
              <a:r>
                <a:rPr lang="en-US" sz="2400" b="1" dirty="0">
                  <a:solidFill>
                    <a:srgbClr val="FFFFFF"/>
                  </a:solidFill>
                  <a:latin typeface="Arial" panose="020B0604020202020204" pitchFamily="34" charset="0"/>
                  <a:ea typeface="微软雅黑" panose="020B0503020204020204" pitchFamily="34" charset="-122"/>
                  <a:cs typeface="Bebas Neue" charset="0"/>
                  <a:sym typeface="Arial" panose="020B0604020202020204" pitchFamily="34" charset="0"/>
                </a:rPr>
                <a:t>02</a:t>
              </a:r>
            </a:p>
          </p:txBody>
        </p:sp>
        <p:sp>
          <p:nvSpPr>
            <p:cNvPr id="7" name="Freeform 17"/>
            <p:cNvSpPr/>
            <p:nvPr/>
          </p:nvSpPr>
          <p:spPr bwMode="auto">
            <a:xfrm>
              <a:off x="6644704" y="3256198"/>
              <a:ext cx="962025" cy="323850"/>
            </a:xfrm>
            <a:custGeom>
              <a:avLst/>
              <a:gdLst>
                <a:gd name="T0" fmla="*/ 450 w 606"/>
                <a:gd name="T1" fmla="*/ 0 h 204"/>
                <a:gd name="T2" fmla="*/ 1 w 606"/>
                <a:gd name="T3" fmla="*/ 0 h 204"/>
                <a:gd name="T4" fmla="*/ 0 w 606"/>
                <a:gd name="T5" fmla="*/ 1 h 204"/>
                <a:gd name="T6" fmla="*/ 158 w 606"/>
                <a:gd name="T7" fmla="*/ 204 h 204"/>
                <a:gd name="T8" fmla="*/ 606 w 606"/>
                <a:gd name="T9" fmla="*/ 204 h 204"/>
                <a:gd name="T10" fmla="*/ 450 w 606"/>
                <a:gd name="T11" fmla="*/ 0 h 204"/>
              </a:gdLst>
              <a:ahLst/>
              <a:cxnLst>
                <a:cxn ang="0">
                  <a:pos x="T0" y="T1"/>
                </a:cxn>
                <a:cxn ang="0">
                  <a:pos x="T2" y="T3"/>
                </a:cxn>
                <a:cxn ang="0">
                  <a:pos x="T4" y="T5"/>
                </a:cxn>
                <a:cxn ang="0">
                  <a:pos x="T6" y="T7"/>
                </a:cxn>
                <a:cxn ang="0">
                  <a:pos x="T8" y="T9"/>
                </a:cxn>
                <a:cxn ang="0">
                  <a:pos x="T10" y="T11"/>
                </a:cxn>
              </a:cxnLst>
              <a:rect l="0" t="0" r="r" b="b"/>
              <a:pathLst>
                <a:path w="606" h="204">
                  <a:moveTo>
                    <a:pt x="450" y="0"/>
                  </a:moveTo>
                  <a:lnTo>
                    <a:pt x="1" y="0"/>
                  </a:lnTo>
                  <a:lnTo>
                    <a:pt x="0" y="1"/>
                  </a:lnTo>
                  <a:lnTo>
                    <a:pt x="158" y="204"/>
                  </a:lnTo>
                  <a:lnTo>
                    <a:pt x="606" y="204"/>
                  </a:lnTo>
                  <a:lnTo>
                    <a:pt x="450" y="0"/>
                  </a:lnTo>
                  <a:close/>
                </a:path>
              </a:pathLst>
            </a:custGeom>
            <a:solidFill>
              <a:schemeClr val="accent1"/>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8" name="Freeform 19"/>
            <p:cNvSpPr/>
            <p:nvPr/>
          </p:nvSpPr>
          <p:spPr bwMode="auto">
            <a:xfrm>
              <a:off x="6646291" y="2797411"/>
              <a:ext cx="712788" cy="458788"/>
            </a:xfrm>
            <a:custGeom>
              <a:avLst/>
              <a:gdLst>
                <a:gd name="T0" fmla="*/ 222 w 449"/>
                <a:gd name="T1" fmla="*/ 0 h 289"/>
                <a:gd name="T2" fmla="*/ 221 w 449"/>
                <a:gd name="T3" fmla="*/ 3 h 289"/>
                <a:gd name="T4" fmla="*/ 0 w 449"/>
                <a:gd name="T5" fmla="*/ 289 h 289"/>
                <a:gd name="T6" fmla="*/ 449 w 449"/>
                <a:gd name="T7" fmla="*/ 289 h 289"/>
                <a:gd name="T8" fmla="*/ 354 w 449"/>
                <a:gd name="T9" fmla="*/ 166 h 289"/>
                <a:gd name="T10" fmla="*/ 354 w 449"/>
                <a:gd name="T11" fmla="*/ 166 h 289"/>
                <a:gd name="T12" fmla="*/ 224 w 449"/>
                <a:gd name="T13" fmla="*/ 1 h 289"/>
                <a:gd name="T14" fmla="*/ 222 w 449"/>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289">
                  <a:moveTo>
                    <a:pt x="222" y="0"/>
                  </a:moveTo>
                  <a:lnTo>
                    <a:pt x="221" y="3"/>
                  </a:lnTo>
                  <a:lnTo>
                    <a:pt x="0" y="289"/>
                  </a:lnTo>
                  <a:lnTo>
                    <a:pt x="449" y="289"/>
                  </a:lnTo>
                  <a:lnTo>
                    <a:pt x="354" y="166"/>
                  </a:lnTo>
                  <a:lnTo>
                    <a:pt x="354" y="166"/>
                  </a:lnTo>
                  <a:lnTo>
                    <a:pt x="224" y="1"/>
                  </a:lnTo>
                  <a:lnTo>
                    <a:pt x="222" y="0"/>
                  </a:lnTo>
                  <a:close/>
                </a:path>
              </a:pathLst>
            </a:custGeom>
            <a:solidFill>
              <a:schemeClr val="accent1"/>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9" name="Freeform 21"/>
            <p:cNvSpPr>
              <a:spLocks noEditPoints="1"/>
            </p:cNvSpPr>
            <p:nvPr/>
          </p:nvSpPr>
          <p:spPr bwMode="auto">
            <a:xfrm>
              <a:off x="6285929" y="2022711"/>
              <a:ext cx="1316038" cy="1239838"/>
            </a:xfrm>
            <a:custGeom>
              <a:avLst/>
              <a:gdLst>
                <a:gd name="T0" fmla="*/ 3 w 829"/>
                <a:gd name="T1" fmla="*/ 492 h 781"/>
                <a:gd name="T2" fmla="*/ 3 w 829"/>
                <a:gd name="T3" fmla="*/ 492 h 781"/>
                <a:gd name="T4" fmla="*/ 3 w 829"/>
                <a:gd name="T5" fmla="*/ 492 h 781"/>
                <a:gd name="T6" fmla="*/ 3 w 829"/>
                <a:gd name="T7" fmla="*/ 492 h 781"/>
                <a:gd name="T8" fmla="*/ 3 w 829"/>
                <a:gd name="T9" fmla="*/ 492 h 781"/>
                <a:gd name="T10" fmla="*/ 3 w 829"/>
                <a:gd name="T11" fmla="*/ 492 h 781"/>
                <a:gd name="T12" fmla="*/ 829 w 829"/>
                <a:gd name="T13" fmla="*/ 0 h 781"/>
                <a:gd name="T14" fmla="*/ 381 w 829"/>
                <a:gd name="T15" fmla="*/ 0 h 781"/>
                <a:gd name="T16" fmla="*/ 0 w 829"/>
                <a:gd name="T17" fmla="*/ 492 h 781"/>
                <a:gd name="T18" fmla="*/ 0 w 829"/>
                <a:gd name="T19" fmla="*/ 492 h 781"/>
                <a:gd name="T20" fmla="*/ 223 w 829"/>
                <a:gd name="T21" fmla="*/ 781 h 781"/>
                <a:gd name="T22" fmla="*/ 226 w 829"/>
                <a:gd name="T23" fmla="*/ 778 h 781"/>
                <a:gd name="T24" fmla="*/ 3 w 829"/>
                <a:gd name="T25" fmla="*/ 492 h 781"/>
                <a:gd name="T26" fmla="*/ 3 w 829"/>
                <a:gd name="T27" fmla="*/ 492 h 781"/>
                <a:gd name="T28" fmla="*/ 3 w 829"/>
                <a:gd name="T29" fmla="*/ 492 h 781"/>
                <a:gd name="T30" fmla="*/ 3 w 829"/>
                <a:gd name="T31" fmla="*/ 492 h 781"/>
                <a:gd name="T32" fmla="*/ 3 w 829"/>
                <a:gd name="T33" fmla="*/ 492 h 781"/>
                <a:gd name="T34" fmla="*/ 3 w 829"/>
                <a:gd name="T35" fmla="*/ 491 h 781"/>
                <a:gd name="T36" fmla="*/ 141 w 829"/>
                <a:gd name="T37" fmla="*/ 313 h 781"/>
                <a:gd name="T38" fmla="*/ 226 w 829"/>
                <a:gd name="T39" fmla="*/ 205 h 781"/>
                <a:gd name="T40" fmla="*/ 227 w 829"/>
                <a:gd name="T41" fmla="*/ 205 h 781"/>
                <a:gd name="T42" fmla="*/ 670 w 829"/>
                <a:gd name="T43" fmla="*/ 205 h 781"/>
                <a:gd name="T44" fmla="*/ 829 w 829"/>
                <a:gd name="T45"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9" h="781">
                  <a:moveTo>
                    <a:pt x="3" y="492"/>
                  </a:moveTo>
                  <a:lnTo>
                    <a:pt x="3" y="492"/>
                  </a:lnTo>
                  <a:lnTo>
                    <a:pt x="3" y="492"/>
                  </a:lnTo>
                  <a:close/>
                  <a:moveTo>
                    <a:pt x="3" y="492"/>
                  </a:moveTo>
                  <a:lnTo>
                    <a:pt x="3" y="492"/>
                  </a:lnTo>
                  <a:lnTo>
                    <a:pt x="3" y="492"/>
                  </a:lnTo>
                  <a:close/>
                  <a:moveTo>
                    <a:pt x="829" y="0"/>
                  </a:moveTo>
                  <a:lnTo>
                    <a:pt x="381" y="0"/>
                  </a:lnTo>
                  <a:lnTo>
                    <a:pt x="0" y="492"/>
                  </a:lnTo>
                  <a:lnTo>
                    <a:pt x="0" y="492"/>
                  </a:lnTo>
                  <a:lnTo>
                    <a:pt x="223" y="781"/>
                  </a:lnTo>
                  <a:lnTo>
                    <a:pt x="226" y="778"/>
                  </a:lnTo>
                  <a:lnTo>
                    <a:pt x="3" y="492"/>
                  </a:lnTo>
                  <a:lnTo>
                    <a:pt x="3" y="492"/>
                  </a:lnTo>
                  <a:lnTo>
                    <a:pt x="3" y="492"/>
                  </a:lnTo>
                  <a:lnTo>
                    <a:pt x="3" y="492"/>
                  </a:lnTo>
                  <a:lnTo>
                    <a:pt x="3" y="492"/>
                  </a:lnTo>
                  <a:lnTo>
                    <a:pt x="3" y="491"/>
                  </a:lnTo>
                  <a:lnTo>
                    <a:pt x="141" y="313"/>
                  </a:lnTo>
                  <a:lnTo>
                    <a:pt x="226" y="205"/>
                  </a:lnTo>
                  <a:lnTo>
                    <a:pt x="227" y="205"/>
                  </a:lnTo>
                  <a:lnTo>
                    <a:pt x="670" y="205"/>
                  </a:lnTo>
                  <a:lnTo>
                    <a:pt x="829" y="0"/>
                  </a:lnTo>
                  <a:close/>
                </a:path>
              </a:pathLst>
            </a:custGeom>
            <a:solidFill>
              <a:schemeClr val="accent1"/>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10" name="Freeform 23"/>
            <p:cNvSpPr>
              <a:spLocks noEditPoints="1"/>
            </p:cNvSpPr>
            <p:nvPr/>
          </p:nvSpPr>
          <p:spPr bwMode="auto">
            <a:xfrm>
              <a:off x="6290691" y="2348148"/>
              <a:ext cx="1058863" cy="455613"/>
            </a:xfrm>
            <a:custGeom>
              <a:avLst/>
              <a:gdLst>
                <a:gd name="T0" fmla="*/ 138 w 667"/>
                <a:gd name="T1" fmla="*/ 108 h 287"/>
                <a:gd name="T2" fmla="*/ 0 w 667"/>
                <a:gd name="T3" fmla="*/ 286 h 287"/>
                <a:gd name="T4" fmla="*/ 0 w 667"/>
                <a:gd name="T5" fmla="*/ 287 h 287"/>
                <a:gd name="T6" fmla="*/ 138 w 667"/>
                <a:gd name="T7" fmla="*/ 108 h 287"/>
                <a:gd name="T8" fmla="*/ 667 w 667"/>
                <a:gd name="T9" fmla="*/ 0 h 287"/>
                <a:gd name="T10" fmla="*/ 224 w 667"/>
                <a:gd name="T11" fmla="*/ 0 h 287"/>
                <a:gd name="T12" fmla="*/ 446 w 667"/>
                <a:gd name="T13" fmla="*/ 283 h 287"/>
                <a:gd name="T14" fmla="*/ 575 w 667"/>
                <a:gd name="T15" fmla="*/ 116 h 287"/>
                <a:gd name="T16" fmla="*/ 575 w 667"/>
                <a:gd name="T17" fmla="*/ 116 h 287"/>
                <a:gd name="T18" fmla="*/ 667 w 667"/>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7" h="287">
                  <a:moveTo>
                    <a:pt x="138" y="108"/>
                  </a:moveTo>
                  <a:lnTo>
                    <a:pt x="0" y="286"/>
                  </a:lnTo>
                  <a:lnTo>
                    <a:pt x="0" y="287"/>
                  </a:lnTo>
                  <a:lnTo>
                    <a:pt x="138" y="108"/>
                  </a:lnTo>
                  <a:close/>
                  <a:moveTo>
                    <a:pt x="667" y="0"/>
                  </a:moveTo>
                  <a:lnTo>
                    <a:pt x="224" y="0"/>
                  </a:lnTo>
                  <a:lnTo>
                    <a:pt x="446" y="283"/>
                  </a:lnTo>
                  <a:lnTo>
                    <a:pt x="575" y="116"/>
                  </a:lnTo>
                  <a:lnTo>
                    <a:pt x="575" y="116"/>
                  </a:lnTo>
                  <a:lnTo>
                    <a:pt x="667" y="0"/>
                  </a:lnTo>
                  <a:close/>
                </a:path>
              </a:pathLst>
            </a:custGeom>
            <a:solidFill>
              <a:schemeClr val="accent1"/>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11" name="Freeform 31"/>
            <p:cNvSpPr/>
            <p:nvPr/>
          </p:nvSpPr>
          <p:spPr bwMode="auto">
            <a:xfrm>
              <a:off x="6290691" y="2348148"/>
              <a:ext cx="708025" cy="908050"/>
            </a:xfrm>
            <a:custGeom>
              <a:avLst/>
              <a:gdLst>
                <a:gd name="T0" fmla="*/ 224 w 446"/>
                <a:gd name="T1" fmla="*/ 0 h 572"/>
                <a:gd name="T2" fmla="*/ 223 w 446"/>
                <a:gd name="T3" fmla="*/ 0 h 572"/>
                <a:gd name="T4" fmla="*/ 138 w 446"/>
                <a:gd name="T5" fmla="*/ 108 h 572"/>
                <a:gd name="T6" fmla="*/ 0 w 446"/>
                <a:gd name="T7" fmla="*/ 287 h 572"/>
                <a:gd name="T8" fmla="*/ 223 w 446"/>
                <a:gd name="T9" fmla="*/ 572 h 572"/>
                <a:gd name="T10" fmla="*/ 224 w 446"/>
                <a:gd name="T11" fmla="*/ 572 h 572"/>
                <a:gd name="T12" fmla="*/ 445 w 446"/>
                <a:gd name="T13" fmla="*/ 286 h 572"/>
                <a:gd name="T14" fmla="*/ 446 w 446"/>
                <a:gd name="T15" fmla="*/ 283 h 572"/>
                <a:gd name="T16" fmla="*/ 224 w 44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572">
                  <a:moveTo>
                    <a:pt x="224" y="0"/>
                  </a:moveTo>
                  <a:lnTo>
                    <a:pt x="223" y="0"/>
                  </a:lnTo>
                  <a:lnTo>
                    <a:pt x="138" y="108"/>
                  </a:lnTo>
                  <a:lnTo>
                    <a:pt x="0" y="287"/>
                  </a:lnTo>
                  <a:lnTo>
                    <a:pt x="223" y="572"/>
                  </a:lnTo>
                  <a:lnTo>
                    <a:pt x="224" y="572"/>
                  </a:lnTo>
                  <a:lnTo>
                    <a:pt x="445" y="286"/>
                  </a:lnTo>
                  <a:lnTo>
                    <a:pt x="446" y="283"/>
                  </a:lnTo>
                  <a:lnTo>
                    <a:pt x="224" y="0"/>
                  </a:lnTo>
                  <a:close/>
                </a:path>
              </a:pathLst>
            </a:custGeom>
            <a:solidFill>
              <a:schemeClr val="accent1"/>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12" name="Freeform 35"/>
            <p:cNvSpPr/>
            <p:nvPr/>
          </p:nvSpPr>
          <p:spPr bwMode="auto">
            <a:xfrm>
              <a:off x="6917754" y="1781411"/>
              <a:ext cx="869950" cy="204788"/>
            </a:xfrm>
            <a:custGeom>
              <a:avLst/>
              <a:gdLst>
                <a:gd name="T0" fmla="*/ 548 w 548"/>
                <a:gd name="T1" fmla="*/ 0 h 129"/>
                <a:gd name="T2" fmla="*/ 99 w 548"/>
                <a:gd name="T3" fmla="*/ 0 h 129"/>
                <a:gd name="T4" fmla="*/ 0 w 548"/>
                <a:gd name="T5" fmla="*/ 129 h 129"/>
                <a:gd name="T6" fmla="*/ 447 w 548"/>
                <a:gd name="T7" fmla="*/ 129 h 129"/>
                <a:gd name="T8" fmla="*/ 548 w 548"/>
                <a:gd name="T9" fmla="*/ 0 h 129"/>
              </a:gdLst>
              <a:ahLst/>
              <a:cxnLst>
                <a:cxn ang="0">
                  <a:pos x="T0" y="T1"/>
                </a:cxn>
                <a:cxn ang="0">
                  <a:pos x="T2" y="T3"/>
                </a:cxn>
                <a:cxn ang="0">
                  <a:pos x="T4" y="T5"/>
                </a:cxn>
                <a:cxn ang="0">
                  <a:pos x="T6" y="T7"/>
                </a:cxn>
                <a:cxn ang="0">
                  <a:pos x="T8" y="T9"/>
                </a:cxn>
              </a:cxnLst>
              <a:rect l="0" t="0" r="r" b="b"/>
              <a:pathLst>
                <a:path w="548" h="129">
                  <a:moveTo>
                    <a:pt x="548" y="0"/>
                  </a:moveTo>
                  <a:lnTo>
                    <a:pt x="99" y="0"/>
                  </a:lnTo>
                  <a:lnTo>
                    <a:pt x="0" y="129"/>
                  </a:lnTo>
                  <a:lnTo>
                    <a:pt x="447" y="129"/>
                  </a:lnTo>
                  <a:lnTo>
                    <a:pt x="548" y="0"/>
                  </a:lnTo>
                  <a:close/>
                </a:path>
              </a:pathLst>
            </a:custGeom>
            <a:solidFill>
              <a:schemeClr val="accent1">
                <a:alpha val="50000"/>
              </a:schemeClr>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13" name="Freeform 37"/>
            <p:cNvSpPr/>
            <p:nvPr/>
          </p:nvSpPr>
          <p:spPr bwMode="auto">
            <a:xfrm>
              <a:off x="7093966" y="1541698"/>
              <a:ext cx="869950" cy="203200"/>
            </a:xfrm>
            <a:custGeom>
              <a:avLst/>
              <a:gdLst>
                <a:gd name="T0" fmla="*/ 548 w 548"/>
                <a:gd name="T1" fmla="*/ 0 h 128"/>
                <a:gd name="T2" fmla="*/ 99 w 548"/>
                <a:gd name="T3" fmla="*/ 0 h 128"/>
                <a:gd name="T4" fmla="*/ 0 w 548"/>
                <a:gd name="T5" fmla="*/ 128 h 128"/>
                <a:gd name="T6" fmla="*/ 447 w 548"/>
                <a:gd name="T7" fmla="*/ 128 h 128"/>
                <a:gd name="T8" fmla="*/ 548 w 548"/>
                <a:gd name="T9" fmla="*/ 0 h 128"/>
              </a:gdLst>
              <a:ahLst/>
              <a:cxnLst>
                <a:cxn ang="0">
                  <a:pos x="T0" y="T1"/>
                </a:cxn>
                <a:cxn ang="0">
                  <a:pos x="T2" y="T3"/>
                </a:cxn>
                <a:cxn ang="0">
                  <a:pos x="T4" y="T5"/>
                </a:cxn>
                <a:cxn ang="0">
                  <a:pos x="T6" y="T7"/>
                </a:cxn>
                <a:cxn ang="0">
                  <a:pos x="T8" y="T9"/>
                </a:cxn>
              </a:cxnLst>
              <a:rect l="0" t="0" r="r" b="b"/>
              <a:pathLst>
                <a:path w="548" h="128">
                  <a:moveTo>
                    <a:pt x="548" y="0"/>
                  </a:moveTo>
                  <a:lnTo>
                    <a:pt x="99" y="0"/>
                  </a:lnTo>
                  <a:lnTo>
                    <a:pt x="0" y="128"/>
                  </a:lnTo>
                  <a:lnTo>
                    <a:pt x="447" y="128"/>
                  </a:lnTo>
                  <a:lnTo>
                    <a:pt x="548" y="0"/>
                  </a:lnTo>
                  <a:close/>
                </a:path>
              </a:pathLst>
            </a:custGeom>
            <a:solidFill>
              <a:schemeClr val="accent1">
                <a:alpha val="30000"/>
              </a:schemeClr>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14" name="Freeform 39"/>
            <p:cNvSpPr>
              <a:spLocks noEditPoints="1"/>
            </p:cNvSpPr>
            <p:nvPr/>
          </p:nvSpPr>
          <p:spPr bwMode="auto">
            <a:xfrm>
              <a:off x="7270179" y="1309923"/>
              <a:ext cx="869950" cy="203200"/>
            </a:xfrm>
            <a:custGeom>
              <a:avLst/>
              <a:gdLst>
                <a:gd name="T0" fmla="*/ 260 w 548"/>
                <a:gd name="T1" fmla="*/ 90 h 128"/>
                <a:gd name="T2" fmla="*/ 260 w 548"/>
                <a:gd name="T3" fmla="*/ 90 h 128"/>
                <a:gd name="T4" fmla="*/ 260 w 548"/>
                <a:gd name="T5" fmla="*/ 90 h 128"/>
                <a:gd name="T6" fmla="*/ 260 w 548"/>
                <a:gd name="T7" fmla="*/ 90 h 128"/>
                <a:gd name="T8" fmla="*/ 548 w 548"/>
                <a:gd name="T9" fmla="*/ 0 h 128"/>
                <a:gd name="T10" fmla="*/ 99 w 548"/>
                <a:gd name="T11" fmla="*/ 0 h 128"/>
                <a:gd name="T12" fmla="*/ 0 w 548"/>
                <a:gd name="T13" fmla="*/ 128 h 128"/>
                <a:gd name="T14" fmla="*/ 447 w 548"/>
                <a:gd name="T15" fmla="*/ 128 h 128"/>
                <a:gd name="T16" fmla="*/ 548 w 548"/>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28">
                  <a:moveTo>
                    <a:pt x="260" y="90"/>
                  </a:moveTo>
                  <a:lnTo>
                    <a:pt x="260" y="90"/>
                  </a:lnTo>
                  <a:lnTo>
                    <a:pt x="260" y="90"/>
                  </a:lnTo>
                  <a:lnTo>
                    <a:pt x="260" y="90"/>
                  </a:lnTo>
                  <a:close/>
                  <a:moveTo>
                    <a:pt x="548" y="0"/>
                  </a:moveTo>
                  <a:lnTo>
                    <a:pt x="99" y="0"/>
                  </a:lnTo>
                  <a:lnTo>
                    <a:pt x="0" y="128"/>
                  </a:lnTo>
                  <a:lnTo>
                    <a:pt x="447" y="128"/>
                  </a:lnTo>
                  <a:lnTo>
                    <a:pt x="548" y="0"/>
                  </a:lnTo>
                  <a:close/>
                </a:path>
              </a:pathLst>
            </a:custGeom>
            <a:solidFill>
              <a:schemeClr val="accent1">
                <a:alpha val="10000"/>
              </a:schemeClr>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grpSp>
      <p:grpSp>
        <p:nvGrpSpPr>
          <p:cNvPr id="15" name="Group 301"/>
          <p:cNvGrpSpPr/>
          <p:nvPr/>
        </p:nvGrpSpPr>
        <p:grpSpPr>
          <a:xfrm>
            <a:off x="5123337" y="3219223"/>
            <a:ext cx="1656160" cy="1168004"/>
            <a:chOff x="6272585" y="3618148"/>
            <a:chExt cx="2208213" cy="1557338"/>
          </a:xfrm>
        </p:grpSpPr>
        <p:sp>
          <p:nvSpPr>
            <p:cNvPr id="16" name="Freeform 81"/>
            <p:cNvSpPr>
              <a:spLocks noEditPoints="1"/>
            </p:cNvSpPr>
            <p:nvPr/>
          </p:nvSpPr>
          <p:spPr bwMode="auto">
            <a:xfrm>
              <a:off x="6272585" y="3941998"/>
              <a:ext cx="2208213" cy="900113"/>
            </a:xfrm>
            <a:custGeom>
              <a:avLst/>
              <a:gdLst>
                <a:gd name="T0" fmla="*/ 16 w 1391"/>
                <a:gd name="T1" fmla="*/ 264 h 567"/>
                <a:gd name="T2" fmla="*/ 0 w 1391"/>
                <a:gd name="T3" fmla="*/ 283 h 567"/>
                <a:gd name="T4" fmla="*/ 0 w 1391"/>
                <a:gd name="T5" fmla="*/ 285 h 567"/>
                <a:gd name="T6" fmla="*/ 16 w 1391"/>
                <a:gd name="T7" fmla="*/ 264 h 567"/>
                <a:gd name="T8" fmla="*/ 1163 w 1391"/>
                <a:gd name="T9" fmla="*/ 291 h 567"/>
                <a:gd name="T10" fmla="*/ 1163 w 1391"/>
                <a:gd name="T11" fmla="*/ 291 h 567"/>
                <a:gd name="T12" fmla="*/ 1163 w 1391"/>
                <a:gd name="T13" fmla="*/ 291 h 567"/>
                <a:gd name="T14" fmla="*/ 1163 w 1391"/>
                <a:gd name="T15" fmla="*/ 291 h 567"/>
                <a:gd name="T16" fmla="*/ 1166 w 1391"/>
                <a:gd name="T17" fmla="*/ 289 h 567"/>
                <a:gd name="T18" fmla="*/ 1166 w 1391"/>
                <a:gd name="T19" fmla="*/ 289 h 567"/>
                <a:gd name="T20" fmla="*/ 1166 w 1391"/>
                <a:gd name="T21" fmla="*/ 289 h 567"/>
                <a:gd name="T22" fmla="*/ 1166 w 1391"/>
                <a:gd name="T23" fmla="*/ 289 h 567"/>
                <a:gd name="T24" fmla="*/ 1166 w 1391"/>
                <a:gd name="T25" fmla="*/ 289 h 567"/>
                <a:gd name="T26" fmla="*/ 1166 w 1391"/>
                <a:gd name="T27" fmla="*/ 289 h 567"/>
                <a:gd name="T28" fmla="*/ 1166 w 1391"/>
                <a:gd name="T29" fmla="*/ 289 h 567"/>
                <a:gd name="T30" fmla="*/ 1166 w 1391"/>
                <a:gd name="T31" fmla="*/ 289 h 567"/>
                <a:gd name="T32" fmla="*/ 1166 w 1391"/>
                <a:gd name="T33" fmla="*/ 289 h 567"/>
                <a:gd name="T34" fmla="*/ 1391 w 1391"/>
                <a:gd name="T35" fmla="*/ 0 h 567"/>
                <a:gd name="T36" fmla="*/ 670 w 1391"/>
                <a:gd name="T37" fmla="*/ 0 h 567"/>
                <a:gd name="T38" fmla="*/ 575 w 1391"/>
                <a:gd name="T39" fmla="*/ 123 h 567"/>
                <a:gd name="T40" fmla="*/ 575 w 1391"/>
                <a:gd name="T41" fmla="*/ 123 h 567"/>
                <a:gd name="T42" fmla="*/ 446 w 1391"/>
                <a:gd name="T43" fmla="*/ 288 h 567"/>
                <a:gd name="T44" fmla="*/ 448 w 1391"/>
                <a:gd name="T45" fmla="*/ 289 h 567"/>
                <a:gd name="T46" fmla="*/ 578 w 1391"/>
                <a:gd name="T47" fmla="*/ 456 h 567"/>
                <a:gd name="T48" fmla="*/ 578 w 1391"/>
                <a:gd name="T49" fmla="*/ 456 h 567"/>
                <a:gd name="T50" fmla="*/ 665 w 1391"/>
                <a:gd name="T51" fmla="*/ 567 h 567"/>
                <a:gd name="T52" fmla="*/ 1389 w 1391"/>
                <a:gd name="T53" fmla="*/ 567 h 567"/>
                <a:gd name="T54" fmla="*/ 1166 w 1391"/>
                <a:gd name="T55" fmla="*/ 283 h 567"/>
                <a:gd name="T56" fmla="*/ 1391 w 1391"/>
                <a:gd name="T5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1" h="567">
                  <a:moveTo>
                    <a:pt x="16" y="264"/>
                  </a:moveTo>
                  <a:lnTo>
                    <a:pt x="0" y="283"/>
                  </a:lnTo>
                  <a:lnTo>
                    <a:pt x="0" y="285"/>
                  </a:lnTo>
                  <a:lnTo>
                    <a:pt x="16" y="264"/>
                  </a:lnTo>
                  <a:close/>
                  <a:moveTo>
                    <a:pt x="1163" y="291"/>
                  </a:moveTo>
                  <a:lnTo>
                    <a:pt x="1163" y="291"/>
                  </a:lnTo>
                  <a:lnTo>
                    <a:pt x="1163" y="291"/>
                  </a:lnTo>
                  <a:lnTo>
                    <a:pt x="1163" y="291"/>
                  </a:lnTo>
                  <a:close/>
                  <a:moveTo>
                    <a:pt x="1166" y="289"/>
                  </a:moveTo>
                  <a:lnTo>
                    <a:pt x="1166" y="289"/>
                  </a:lnTo>
                  <a:lnTo>
                    <a:pt x="1166" y="289"/>
                  </a:lnTo>
                  <a:close/>
                  <a:moveTo>
                    <a:pt x="1166" y="289"/>
                  </a:moveTo>
                  <a:lnTo>
                    <a:pt x="1166" y="289"/>
                  </a:lnTo>
                  <a:lnTo>
                    <a:pt x="1166" y="289"/>
                  </a:lnTo>
                  <a:close/>
                  <a:moveTo>
                    <a:pt x="1166" y="289"/>
                  </a:moveTo>
                  <a:lnTo>
                    <a:pt x="1166" y="289"/>
                  </a:lnTo>
                  <a:lnTo>
                    <a:pt x="1166" y="289"/>
                  </a:lnTo>
                  <a:close/>
                  <a:moveTo>
                    <a:pt x="1391" y="0"/>
                  </a:moveTo>
                  <a:lnTo>
                    <a:pt x="670" y="0"/>
                  </a:lnTo>
                  <a:lnTo>
                    <a:pt x="575" y="123"/>
                  </a:lnTo>
                  <a:lnTo>
                    <a:pt x="575" y="123"/>
                  </a:lnTo>
                  <a:lnTo>
                    <a:pt x="446" y="288"/>
                  </a:lnTo>
                  <a:lnTo>
                    <a:pt x="448" y="289"/>
                  </a:lnTo>
                  <a:lnTo>
                    <a:pt x="578" y="456"/>
                  </a:lnTo>
                  <a:lnTo>
                    <a:pt x="578" y="456"/>
                  </a:lnTo>
                  <a:lnTo>
                    <a:pt x="665" y="567"/>
                  </a:lnTo>
                  <a:lnTo>
                    <a:pt x="1389" y="567"/>
                  </a:lnTo>
                  <a:lnTo>
                    <a:pt x="1166" y="283"/>
                  </a:lnTo>
                  <a:lnTo>
                    <a:pt x="1391" y="0"/>
                  </a:lnTo>
                  <a:close/>
                </a:path>
              </a:pathLst>
            </a:custGeom>
            <a:solidFill>
              <a:schemeClr val="accent3">
                <a:alpha val="70000"/>
              </a:schemeClr>
            </a:solidFill>
            <a:ln>
              <a:noFill/>
            </a:ln>
          </p:spPr>
          <p:txBody>
            <a:bodyPr vert="horz" wrap="square" lIns="68580" tIns="34290" rIns="68580" bIns="34290" numCol="1" anchor="ctr" anchorCtr="0" compatLnSpc="1"/>
            <a:lstStyle/>
            <a:p>
              <a:pPr algn="ctr"/>
              <a:r>
                <a:rPr lang="en-US" sz="2400" b="1" dirty="0">
                  <a:solidFill>
                    <a:srgbClr val="FFFFFF"/>
                  </a:solidFill>
                  <a:latin typeface="Arial" panose="020B0604020202020204" pitchFamily="34" charset="0"/>
                  <a:ea typeface="微软雅黑" panose="020B0503020204020204" pitchFamily="34" charset="-122"/>
                  <a:cs typeface="Bebas Neue" charset="0"/>
                  <a:sym typeface="Arial" panose="020B0604020202020204" pitchFamily="34" charset="0"/>
                </a:rPr>
                <a:t>03</a:t>
              </a:r>
            </a:p>
          </p:txBody>
        </p:sp>
        <p:sp>
          <p:nvSpPr>
            <p:cNvPr id="17" name="Freeform 91"/>
            <p:cNvSpPr/>
            <p:nvPr/>
          </p:nvSpPr>
          <p:spPr bwMode="auto">
            <a:xfrm>
              <a:off x="6644704" y="4842111"/>
              <a:ext cx="962025" cy="333375"/>
            </a:xfrm>
            <a:custGeom>
              <a:avLst/>
              <a:gdLst>
                <a:gd name="T0" fmla="*/ 442 w 606"/>
                <a:gd name="T1" fmla="*/ 0 h 210"/>
                <a:gd name="T2" fmla="*/ 6 w 606"/>
                <a:gd name="T3" fmla="*/ 0 h 210"/>
                <a:gd name="T4" fmla="*/ 0 w 606"/>
                <a:gd name="T5" fmla="*/ 7 h 210"/>
                <a:gd name="T6" fmla="*/ 158 w 606"/>
                <a:gd name="T7" fmla="*/ 210 h 210"/>
                <a:gd name="T8" fmla="*/ 606 w 606"/>
                <a:gd name="T9" fmla="*/ 210 h 210"/>
                <a:gd name="T10" fmla="*/ 442 w 606"/>
                <a:gd name="T11" fmla="*/ 0 h 210"/>
              </a:gdLst>
              <a:ahLst/>
              <a:cxnLst>
                <a:cxn ang="0">
                  <a:pos x="T0" y="T1"/>
                </a:cxn>
                <a:cxn ang="0">
                  <a:pos x="T2" y="T3"/>
                </a:cxn>
                <a:cxn ang="0">
                  <a:pos x="T4" y="T5"/>
                </a:cxn>
                <a:cxn ang="0">
                  <a:pos x="T6" y="T7"/>
                </a:cxn>
                <a:cxn ang="0">
                  <a:pos x="T8" y="T9"/>
                </a:cxn>
                <a:cxn ang="0">
                  <a:pos x="T10" y="T11"/>
                </a:cxn>
              </a:cxnLst>
              <a:rect l="0" t="0" r="r" b="b"/>
              <a:pathLst>
                <a:path w="606" h="210">
                  <a:moveTo>
                    <a:pt x="442" y="0"/>
                  </a:moveTo>
                  <a:lnTo>
                    <a:pt x="6" y="0"/>
                  </a:lnTo>
                  <a:lnTo>
                    <a:pt x="0" y="7"/>
                  </a:lnTo>
                  <a:lnTo>
                    <a:pt x="158" y="210"/>
                  </a:lnTo>
                  <a:lnTo>
                    <a:pt x="606" y="210"/>
                  </a:lnTo>
                  <a:lnTo>
                    <a:pt x="442" y="0"/>
                  </a:lnTo>
                  <a:close/>
                </a:path>
              </a:pathLst>
            </a:custGeom>
            <a:solidFill>
              <a:schemeClr val="accent3">
                <a:alpha val="70000"/>
              </a:schemeClr>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18" name="Freeform 93"/>
            <p:cNvSpPr/>
            <p:nvPr/>
          </p:nvSpPr>
          <p:spPr bwMode="auto">
            <a:xfrm>
              <a:off x="6645176" y="4399198"/>
              <a:ext cx="692150" cy="442913"/>
            </a:xfrm>
            <a:custGeom>
              <a:avLst/>
              <a:gdLst>
                <a:gd name="T0" fmla="*/ 217 w 436"/>
                <a:gd name="T1" fmla="*/ 0 h 279"/>
                <a:gd name="T2" fmla="*/ 216 w 436"/>
                <a:gd name="T3" fmla="*/ 1 h 279"/>
                <a:gd name="T4" fmla="*/ 0 w 436"/>
                <a:gd name="T5" fmla="*/ 279 h 279"/>
                <a:gd name="T6" fmla="*/ 436 w 436"/>
                <a:gd name="T7" fmla="*/ 279 h 279"/>
                <a:gd name="T8" fmla="*/ 349 w 436"/>
                <a:gd name="T9" fmla="*/ 168 h 279"/>
                <a:gd name="T10" fmla="*/ 349 w 436"/>
                <a:gd name="T11" fmla="*/ 168 h 279"/>
                <a:gd name="T12" fmla="*/ 219 w 436"/>
                <a:gd name="T13" fmla="*/ 1 h 279"/>
                <a:gd name="T14" fmla="*/ 217 w 436"/>
                <a:gd name="T15" fmla="*/ 0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279">
                  <a:moveTo>
                    <a:pt x="217" y="0"/>
                  </a:moveTo>
                  <a:lnTo>
                    <a:pt x="216" y="1"/>
                  </a:lnTo>
                  <a:lnTo>
                    <a:pt x="0" y="279"/>
                  </a:lnTo>
                  <a:lnTo>
                    <a:pt x="436" y="279"/>
                  </a:lnTo>
                  <a:lnTo>
                    <a:pt x="349" y="168"/>
                  </a:lnTo>
                  <a:lnTo>
                    <a:pt x="349" y="168"/>
                  </a:lnTo>
                  <a:lnTo>
                    <a:pt x="219" y="1"/>
                  </a:lnTo>
                  <a:lnTo>
                    <a:pt x="217" y="0"/>
                  </a:lnTo>
                  <a:close/>
                </a:path>
              </a:pathLst>
            </a:custGeom>
            <a:solidFill>
              <a:schemeClr val="accent3"/>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19" name="Freeform 95"/>
            <p:cNvSpPr>
              <a:spLocks noEditPoints="1"/>
            </p:cNvSpPr>
            <p:nvPr/>
          </p:nvSpPr>
          <p:spPr bwMode="auto">
            <a:xfrm>
              <a:off x="6285929" y="3618148"/>
              <a:ext cx="1316038" cy="1241425"/>
            </a:xfrm>
            <a:custGeom>
              <a:avLst/>
              <a:gdLst>
                <a:gd name="T0" fmla="*/ 3 w 829"/>
                <a:gd name="T1" fmla="*/ 493 h 782"/>
                <a:gd name="T2" fmla="*/ 3 w 829"/>
                <a:gd name="T3" fmla="*/ 493 h 782"/>
                <a:gd name="T4" fmla="*/ 3 w 829"/>
                <a:gd name="T5" fmla="*/ 493 h 782"/>
                <a:gd name="T6" fmla="*/ 3 w 829"/>
                <a:gd name="T7" fmla="*/ 493 h 782"/>
                <a:gd name="T8" fmla="*/ 3 w 829"/>
                <a:gd name="T9" fmla="*/ 493 h 782"/>
                <a:gd name="T10" fmla="*/ 3 w 829"/>
                <a:gd name="T11" fmla="*/ 493 h 782"/>
                <a:gd name="T12" fmla="*/ 3 w 829"/>
                <a:gd name="T13" fmla="*/ 489 h 782"/>
                <a:gd name="T14" fmla="*/ 0 w 829"/>
                <a:gd name="T15" fmla="*/ 492 h 782"/>
                <a:gd name="T16" fmla="*/ 0 w 829"/>
                <a:gd name="T17" fmla="*/ 493 h 782"/>
                <a:gd name="T18" fmla="*/ 223 w 829"/>
                <a:gd name="T19" fmla="*/ 782 h 782"/>
                <a:gd name="T20" fmla="*/ 226 w 829"/>
                <a:gd name="T21" fmla="*/ 778 h 782"/>
                <a:gd name="T22" fmla="*/ 3 w 829"/>
                <a:gd name="T23" fmla="*/ 492 h 782"/>
                <a:gd name="T24" fmla="*/ 3 w 829"/>
                <a:gd name="T25" fmla="*/ 492 h 782"/>
                <a:gd name="T26" fmla="*/ 3 w 829"/>
                <a:gd name="T27" fmla="*/ 492 h 782"/>
                <a:gd name="T28" fmla="*/ 3 w 829"/>
                <a:gd name="T29" fmla="*/ 492 h 782"/>
                <a:gd name="T30" fmla="*/ 4 w 829"/>
                <a:gd name="T31" fmla="*/ 490 h 782"/>
                <a:gd name="T32" fmla="*/ 3 w 829"/>
                <a:gd name="T33" fmla="*/ 489 h 782"/>
                <a:gd name="T34" fmla="*/ 829 w 829"/>
                <a:gd name="T35" fmla="*/ 0 h 782"/>
                <a:gd name="T36" fmla="*/ 381 w 829"/>
                <a:gd name="T37" fmla="*/ 0 h 782"/>
                <a:gd name="T38" fmla="*/ 19 w 829"/>
                <a:gd name="T39" fmla="*/ 468 h 782"/>
                <a:gd name="T40" fmla="*/ 226 w 829"/>
                <a:gd name="T41" fmla="*/ 204 h 782"/>
                <a:gd name="T42" fmla="*/ 673 w 829"/>
                <a:gd name="T43" fmla="*/ 204 h 782"/>
                <a:gd name="T44" fmla="*/ 829 w 829"/>
                <a:gd name="T45"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9" h="782">
                  <a:moveTo>
                    <a:pt x="3" y="493"/>
                  </a:moveTo>
                  <a:lnTo>
                    <a:pt x="3" y="493"/>
                  </a:lnTo>
                  <a:lnTo>
                    <a:pt x="3" y="493"/>
                  </a:lnTo>
                  <a:close/>
                  <a:moveTo>
                    <a:pt x="3" y="493"/>
                  </a:moveTo>
                  <a:lnTo>
                    <a:pt x="3" y="493"/>
                  </a:lnTo>
                  <a:lnTo>
                    <a:pt x="3" y="493"/>
                  </a:lnTo>
                  <a:close/>
                  <a:moveTo>
                    <a:pt x="3" y="489"/>
                  </a:moveTo>
                  <a:lnTo>
                    <a:pt x="0" y="492"/>
                  </a:lnTo>
                  <a:lnTo>
                    <a:pt x="0" y="493"/>
                  </a:lnTo>
                  <a:lnTo>
                    <a:pt x="223" y="782"/>
                  </a:lnTo>
                  <a:lnTo>
                    <a:pt x="226" y="778"/>
                  </a:lnTo>
                  <a:lnTo>
                    <a:pt x="3" y="492"/>
                  </a:lnTo>
                  <a:lnTo>
                    <a:pt x="3" y="492"/>
                  </a:lnTo>
                  <a:lnTo>
                    <a:pt x="3" y="492"/>
                  </a:lnTo>
                  <a:lnTo>
                    <a:pt x="3" y="492"/>
                  </a:lnTo>
                  <a:lnTo>
                    <a:pt x="4" y="490"/>
                  </a:lnTo>
                  <a:lnTo>
                    <a:pt x="3" y="489"/>
                  </a:lnTo>
                  <a:close/>
                  <a:moveTo>
                    <a:pt x="829" y="0"/>
                  </a:moveTo>
                  <a:lnTo>
                    <a:pt x="381" y="0"/>
                  </a:lnTo>
                  <a:lnTo>
                    <a:pt x="19" y="468"/>
                  </a:lnTo>
                  <a:lnTo>
                    <a:pt x="226" y="204"/>
                  </a:lnTo>
                  <a:lnTo>
                    <a:pt x="673" y="204"/>
                  </a:lnTo>
                  <a:lnTo>
                    <a:pt x="829" y="0"/>
                  </a:lnTo>
                  <a:close/>
                </a:path>
              </a:pathLst>
            </a:custGeom>
            <a:solidFill>
              <a:schemeClr val="accent3">
                <a:alpha val="70000"/>
              </a:schemeClr>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20" name="Freeform 97"/>
            <p:cNvSpPr/>
            <p:nvPr/>
          </p:nvSpPr>
          <p:spPr bwMode="auto">
            <a:xfrm>
              <a:off x="6281638" y="3941998"/>
              <a:ext cx="1063625" cy="457200"/>
            </a:xfrm>
            <a:custGeom>
              <a:avLst/>
              <a:gdLst>
                <a:gd name="T0" fmla="*/ 670 w 670"/>
                <a:gd name="T1" fmla="*/ 0 h 288"/>
                <a:gd name="T2" fmla="*/ 223 w 670"/>
                <a:gd name="T3" fmla="*/ 0 h 288"/>
                <a:gd name="T4" fmla="*/ 16 w 670"/>
                <a:gd name="T5" fmla="*/ 264 h 288"/>
                <a:gd name="T6" fmla="*/ 0 w 670"/>
                <a:gd name="T7" fmla="*/ 285 h 288"/>
                <a:gd name="T8" fmla="*/ 1 w 670"/>
                <a:gd name="T9" fmla="*/ 286 h 288"/>
                <a:gd name="T10" fmla="*/ 223 w 670"/>
                <a:gd name="T11" fmla="*/ 0 h 288"/>
                <a:gd name="T12" fmla="*/ 446 w 670"/>
                <a:gd name="T13" fmla="*/ 288 h 288"/>
                <a:gd name="T14" fmla="*/ 575 w 670"/>
                <a:gd name="T15" fmla="*/ 123 h 288"/>
                <a:gd name="T16" fmla="*/ 575 w 670"/>
                <a:gd name="T17" fmla="*/ 123 h 288"/>
                <a:gd name="T18" fmla="*/ 670 w 670"/>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288">
                  <a:moveTo>
                    <a:pt x="670" y="0"/>
                  </a:moveTo>
                  <a:lnTo>
                    <a:pt x="223" y="0"/>
                  </a:lnTo>
                  <a:lnTo>
                    <a:pt x="16" y="264"/>
                  </a:lnTo>
                  <a:lnTo>
                    <a:pt x="0" y="285"/>
                  </a:lnTo>
                  <a:lnTo>
                    <a:pt x="1" y="286"/>
                  </a:lnTo>
                  <a:lnTo>
                    <a:pt x="223" y="0"/>
                  </a:lnTo>
                  <a:lnTo>
                    <a:pt x="446" y="288"/>
                  </a:lnTo>
                  <a:lnTo>
                    <a:pt x="575" y="123"/>
                  </a:lnTo>
                  <a:lnTo>
                    <a:pt x="575" y="123"/>
                  </a:lnTo>
                  <a:lnTo>
                    <a:pt x="670" y="0"/>
                  </a:lnTo>
                  <a:close/>
                </a:path>
              </a:pathLst>
            </a:custGeom>
            <a:solidFill>
              <a:schemeClr val="accent3"/>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21" name="Freeform 105"/>
            <p:cNvSpPr/>
            <p:nvPr/>
          </p:nvSpPr>
          <p:spPr bwMode="auto">
            <a:xfrm>
              <a:off x="6292279" y="3941998"/>
              <a:ext cx="706438" cy="900113"/>
            </a:xfrm>
            <a:custGeom>
              <a:avLst/>
              <a:gdLst>
                <a:gd name="T0" fmla="*/ 222 w 445"/>
                <a:gd name="T1" fmla="*/ 0 h 567"/>
                <a:gd name="T2" fmla="*/ 0 w 445"/>
                <a:gd name="T3" fmla="*/ 286 h 567"/>
                <a:gd name="T4" fmla="*/ 222 w 445"/>
                <a:gd name="T5" fmla="*/ 567 h 567"/>
                <a:gd name="T6" fmla="*/ 228 w 445"/>
                <a:gd name="T7" fmla="*/ 567 h 567"/>
                <a:gd name="T8" fmla="*/ 444 w 445"/>
                <a:gd name="T9" fmla="*/ 289 h 567"/>
                <a:gd name="T10" fmla="*/ 445 w 445"/>
                <a:gd name="T11" fmla="*/ 288 h 567"/>
                <a:gd name="T12" fmla="*/ 222 w 445"/>
                <a:gd name="T13" fmla="*/ 0 h 567"/>
              </a:gdLst>
              <a:ahLst/>
              <a:cxnLst>
                <a:cxn ang="0">
                  <a:pos x="T0" y="T1"/>
                </a:cxn>
                <a:cxn ang="0">
                  <a:pos x="T2" y="T3"/>
                </a:cxn>
                <a:cxn ang="0">
                  <a:pos x="T4" y="T5"/>
                </a:cxn>
                <a:cxn ang="0">
                  <a:pos x="T6" y="T7"/>
                </a:cxn>
                <a:cxn ang="0">
                  <a:pos x="T8" y="T9"/>
                </a:cxn>
                <a:cxn ang="0">
                  <a:pos x="T10" y="T11"/>
                </a:cxn>
                <a:cxn ang="0">
                  <a:pos x="T12" y="T13"/>
                </a:cxn>
              </a:cxnLst>
              <a:rect l="0" t="0" r="r" b="b"/>
              <a:pathLst>
                <a:path w="445" h="567">
                  <a:moveTo>
                    <a:pt x="222" y="0"/>
                  </a:moveTo>
                  <a:lnTo>
                    <a:pt x="0" y="286"/>
                  </a:lnTo>
                  <a:lnTo>
                    <a:pt x="222" y="567"/>
                  </a:lnTo>
                  <a:lnTo>
                    <a:pt x="228" y="567"/>
                  </a:lnTo>
                  <a:lnTo>
                    <a:pt x="444" y="289"/>
                  </a:lnTo>
                  <a:lnTo>
                    <a:pt x="445" y="288"/>
                  </a:lnTo>
                  <a:lnTo>
                    <a:pt x="222" y="0"/>
                  </a:lnTo>
                  <a:close/>
                </a:path>
              </a:pathLst>
            </a:custGeom>
            <a:solidFill>
              <a:schemeClr val="accent3"/>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grpSp>
      <p:grpSp>
        <p:nvGrpSpPr>
          <p:cNvPr id="22" name="Group 299"/>
          <p:cNvGrpSpPr/>
          <p:nvPr/>
        </p:nvGrpSpPr>
        <p:grpSpPr>
          <a:xfrm>
            <a:off x="2705177" y="2493499"/>
            <a:ext cx="2627710" cy="1168004"/>
            <a:chOff x="769288" y="1041635"/>
            <a:chExt cx="3503613" cy="1557338"/>
          </a:xfrm>
        </p:grpSpPr>
        <p:sp>
          <p:nvSpPr>
            <p:cNvPr id="23" name="Freeform 47"/>
            <p:cNvSpPr>
              <a:spLocks noEditPoints="1"/>
            </p:cNvSpPr>
            <p:nvPr/>
          </p:nvSpPr>
          <p:spPr bwMode="auto">
            <a:xfrm>
              <a:off x="2279001" y="1367072"/>
              <a:ext cx="1639888" cy="917575"/>
            </a:xfrm>
            <a:custGeom>
              <a:avLst/>
              <a:gdLst>
                <a:gd name="T0" fmla="*/ 225 w 1033"/>
                <a:gd name="T1" fmla="*/ 292 h 578"/>
                <a:gd name="T2" fmla="*/ 225 w 1033"/>
                <a:gd name="T3" fmla="*/ 292 h 578"/>
                <a:gd name="T4" fmla="*/ 225 w 1033"/>
                <a:gd name="T5" fmla="*/ 292 h 578"/>
                <a:gd name="T6" fmla="*/ 225 w 1033"/>
                <a:gd name="T7" fmla="*/ 292 h 578"/>
                <a:gd name="T8" fmla="*/ 225 w 1033"/>
                <a:gd name="T9" fmla="*/ 292 h 578"/>
                <a:gd name="T10" fmla="*/ 225 w 1033"/>
                <a:gd name="T11" fmla="*/ 292 h 578"/>
                <a:gd name="T12" fmla="*/ 225 w 1033"/>
                <a:gd name="T13" fmla="*/ 292 h 578"/>
                <a:gd name="T14" fmla="*/ 225 w 1033"/>
                <a:gd name="T15" fmla="*/ 292 h 578"/>
                <a:gd name="T16" fmla="*/ 225 w 1033"/>
                <a:gd name="T17" fmla="*/ 292 h 578"/>
                <a:gd name="T18" fmla="*/ 228 w 1033"/>
                <a:gd name="T19" fmla="*/ 290 h 578"/>
                <a:gd name="T20" fmla="*/ 228 w 1033"/>
                <a:gd name="T21" fmla="*/ 290 h 578"/>
                <a:gd name="T22" fmla="*/ 228 w 1033"/>
                <a:gd name="T23" fmla="*/ 290 h 578"/>
                <a:gd name="T24" fmla="*/ 228 w 1033"/>
                <a:gd name="T25" fmla="*/ 290 h 578"/>
                <a:gd name="T26" fmla="*/ 228 w 1033"/>
                <a:gd name="T27" fmla="*/ 290 h 578"/>
                <a:gd name="T28" fmla="*/ 583 w 1033"/>
                <a:gd name="T29" fmla="*/ 0 h 578"/>
                <a:gd name="T30" fmla="*/ 2 w 1033"/>
                <a:gd name="T31" fmla="*/ 0 h 578"/>
                <a:gd name="T32" fmla="*/ 225 w 1033"/>
                <a:gd name="T33" fmla="*/ 289 h 578"/>
                <a:gd name="T34" fmla="*/ 0 w 1033"/>
                <a:gd name="T35" fmla="*/ 578 h 578"/>
                <a:gd name="T36" fmla="*/ 581 w 1033"/>
                <a:gd name="T37" fmla="*/ 578 h 578"/>
                <a:gd name="T38" fmla="*/ 678 w 1033"/>
                <a:gd name="T39" fmla="*/ 455 h 578"/>
                <a:gd name="T40" fmla="*/ 678 w 1033"/>
                <a:gd name="T41" fmla="*/ 455 h 578"/>
                <a:gd name="T42" fmla="*/ 808 w 1033"/>
                <a:gd name="T43" fmla="*/ 290 h 578"/>
                <a:gd name="T44" fmla="*/ 805 w 1033"/>
                <a:gd name="T45" fmla="*/ 287 h 578"/>
                <a:gd name="T46" fmla="*/ 675 w 1033"/>
                <a:gd name="T47" fmla="*/ 116 h 578"/>
                <a:gd name="T48" fmla="*/ 675 w 1033"/>
                <a:gd name="T49" fmla="*/ 116 h 578"/>
                <a:gd name="T50" fmla="*/ 583 w 1033"/>
                <a:gd name="T51" fmla="*/ 0 h 578"/>
                <a:gd name="T52" fmla="*/ 1031 w 1033"/>
                <a:gd name="T53" fmla="*/ 0 h 578"/>
                <a:gd name="T54" fmla="*/ 1030 w 1033"/>
                <a:gd name="T55" fmla="*/ 0 h 578"/>
                <a:gd name="T56" fmla="*/ 1031 w 1033"/>
                <a:gd name="T57" fmla="*/ 3 h 578"/>
                <a:gd name="T58" fmla="*/ 1033 w 1033"/>
                <a:gd name="T59" fmla="*/ 1 h 578"/>
                <a:gd name="T60" fmla="*/ 1031 w 1033"/>
                <a:gd name="T6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578">
                  <a:moveTo>
                    <a:pt x="225" y="292"/>
                  </a:moveTo>
                  <a:lnTo>
                    <a:pt x="225" y="292"/>
                  </a:lnTo>
                  <a:lnTo>
                    <a:pt x="225" y="292"/>
                  </a:lnTo>
                  <a:close/>
                  <a:moveTo>
                    <a:pt x="225" y="292"/>
                  </a:moveTo>
                  <a:lnTo>
                    <a:pt x="225" y="292"/>
                  </a:lnTo>
                  <a:lnTo>
                    <a:pt x="225" y="292"/>
                  </a:lnTo>
                  <a:close/>
                  <a:moveTo>
                    <a:pt x="225" y="292"/>
                  </a:moveTo>
                  <a:lnTo>
                    <a:pt x="225" y="292"/>
                  </a:lnTo>
                  <a:lnTo>
                    <a:pt x="225" y="292"/>
                  </a:lnTo>
                  <a:close/>
                  <a:moveTo>
                    <a:pt x="228" y="290"/>
                  </a:moveTo>
                  <a:lnTo>
                    <a:pt x="228" y="290"/>
                  </a:lnTo>
                  <a:lnTo>
                    <a:pt x="228" y="290"/>
                  </a:lnTo>
                  <a:lnTo>
                    <a:pt x="228" y="290"/>
                  </a:lnTo>
                  <a:lnTo>
                    <a:pt x="228" y="290"/>
                  </a:lnTo>
                  <a:close/>
                  <a:moveTo>
                    <a:pt x="583" y="0"/>
                  </a:moveTo>
                  <a:lnTo>
                    <a:pt x="2" y="0"/>
                  </a:lnTo>
                  <a:lnTo>
                    <a:pt x="225" y="289"/>
                  </a:lnTo>
                  <a:lnTo>
                    <a:pt x="0" y="578"/>
                  </a:lnTo>
                  <a:lnTo>
                    <a:pt x="581" y="578"/>
                  </a:lnTo>
                  <a:lnTo>
                    <a:pt x="678" y="455"/>
                  </a:lnTo>
                  <a:lnTo>
                    <a:pt x="678" y="455"/>
                  </a:lnTo>
                  <a:lnTo>
                    <a:pt x="808" y="290"/>
                  </a:lnTo>
                  <a:lnTo>
                    <a:pt x="805" y="287"/>
                  </a:lnTo>
                  <a:lnTo>
                    <a:pt x="675" y="116"/>
                  </a:lnTo>
                  <a:lnTo>
                    <a:pt x="675" y="116"/>
                  </a:lnTo>
                  <a:lnTo>
                    <a:pt x="583" y="0"/>
                  </a:lnTo>
                  <a:close/>
                  <a:moveTo>
                    <a:pt x="1031" y="0"/>
                  </a:moveTo>
                  <a:lnTo>
                    <a:pt x="1030" y="0"/>
                  </a:lnTo>
                  <a:lnTo>
                    <a:pt x="1031" y="3"/>
                  </a:lnTo>
                  <a:lnTo>
                    <a:pt x="1033" y="1"/>
                  </a:lnTo>
                  <a:lnTo>
                    <a:pt x="1031" y="0"/>
                  </a:lnTo>
                  <a:close/>
                </a:path>
              </a:pathLst>
            </a:custGeom>
            <a:solidFill>
              <a:schemeClr val="accent2">
                <a:alpha val="70000"/>
              </a:schemeClr>
            </a:solidFill>
            <a:ln>
              <a:noFill/>
            </a:ln>
          </p:spPr>
          <p:txBody>
            <a:bodyPr vert="horz" wrap="square" lIns="68580" tIns="34290" rIns="68580" bIns="34290" numCol="1" anchor="ctr" anchorCtr="0" compatLnSpc="1"/>
            <a:lstStyle/>
            <a:p>
              <a:pPr algn="ctr"/>
              <a:r>
                <a:rPr lang="en-US" sz="2400" b="1" dirty="0">
                  <a:solidFill>
                    <a:srgbClr val="FFFFFF"/>
                  </a:solidFill>
                  <a:latin typeface="Arial" panose="020B0604020202020204" pitchFamily="34" charset="0"/>
                  <a:ea typeface="微软雅黑" panose="020B0503020204020204" pitchFamily="34" charset="-122"/>
                  <a:cs typeface="Bebas Neue" charset="0"/>
                  <a:sym typeface="Arial" panose="020B0604020202020204" pitchFamily="34" charset="0"/>
                </a:rPr>
                <a:t>01</a:t>
              </a:r>
            </a:p>
          </p:txBody>
        </p:sp>
        <p:sp>
          <p:nvSpPr>
            <p:cNvPr id="24" name="Freeform 57"/>
            <p:cNvSpPr/>
            <p:nvPr/>
          </p:nvSpPr>
          <p:spPr bwMode="auto">
            <a:xfrm>
              <a:off x="2952101" y="1041635"/>
              <a:ext cx="962025" cy="325438"/>
            </a:xfrm>
            <a:custGeom>
              <a:avLst/>
              <a:gdLst>
                <a:gd name="T0" fmla="*/ 448 w 606"/>
                <a:gd name="T1" fmla="*/ 0 h 205"/>
                <a:gd name="T2" fmla="*/ 0 w 606"/>
                <a:gd name="T3" fmla="*/ 0 h 205"/>
                <a:gd name="T4" fmla="*/ 159 w 606"/>
                <a:gd name="T5" fmla="*/ 205 h 205"/>
                <a:gd name="T6" fmla="*/ 606 w 606"/>
                <a:gd name="T7" fmla="*/ 205 h 205"/>
                <a:gd name="T8" fmla="*/ 448 w 606"/>
                <a:gd name="T9" fmla="*/ 0 h 205"/>
              </a:gdLst>
              <a:ahLst/>
              <a:cxnLst>
                <a:cxn ang="0">
                  <a:pos x="T0" y="T1"/>
                </a:cxn>
                <a:cxn ang="0">
                  <a:pos x="T2" y="T3"/>
                </a:cxn>
                <a:cxn ang="0">
                  <a:pos x="T4" y="T5"/>
                </a:cxn>
                <a:cxn ang="0">
                  <a:pos x="T6" y="T7"/>
                </a:cxn>
                <a:cxn ang="0">
                  <a:pos x="T8" y="T9"/>
                </a:cxn>
              </a:cxnLst>
              <a:rect l="0" t="0" r="r" b="b"/>
              <a:pathLst>
                <a:path w="606" h="205">
                  <a:moveTo>
                    <a:pt x="448" y="0"/>
                  </a:moveTo>
                  <a:lnTo>
                    <a:pt x="0" y="0"/>
                  </a:lnTo>
                  <a:lnTo>
                    <a:pt x="159" y="205"/>
                  </a:lnTo>
                  <a:lnTo>
                    <a:pt x="606" y="205"/>
                  </a:lnTo>
                  <a:lnTo>
                    <a:pt x="448" y="0"/>
                  </a:lnTo>
                  <a:close/>
                </a:path>
              </a:pathLst>
            </a:custGeom>
            <a:solidFill>
              <a:schemeClr val="accent2"/>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25" name="Freeform 59"/>
            <p:cNvSpPr/>
            <p:nvPr/>
          </p:nvSpPr>
          <p:spPr bwMode="auto">
            <a:xfrm>
              <a:off x="3204513" y="1367072"/>
              <a:ext cx="711200" cy="460375"/>
            </a:xfrm>
            <a:custGeom>
              <a:avLst/>
              <a:gdLst>
                <a:gd name="T0" fmla="*/ 447 w 448"/>
                <a:gd name="T1" fmla="*/ 0 h 290"/>
                <a:gd name="T2" fmla="*/ 0 w 448"/>
                <a:gd name="T3" fmla="*/ 0 h 290"/>
                <a:gd name="T4" fmla="*/ 92 w 448"/>
                <a:gd name="T5" fmla="*/ 116 h 290"/>
                <a:gd name="T6" fmla="*/ 92 w 448"/>
                <a:gd name="T7" fmla="*/ 116 h 290"/>
                <a:gd name="T8" fmla="*/ 222 w 448"/>
                <a:gd name="T9" fmla="*/ 287 h 290"/>
                <a:gd name="T10" fmla="*/ 225 w 448"/>
                <a:gd name="T11" fmla="*/ 290 h 290"/>
                <a:gd name="T12" fmla="*/ 225 w 448"/>
                <a:gd name="T13" fmla="*/ 289 h 290"/>
                <a:gd name="T14" fmla="*/ 448 w 448"/>
                <a:gd name="T15" fmla="*/ 3 h 290"/>
                <a:gd name="T16" fmla="*/ 447 w 448"/>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290">
                  <a:moveTo>
                    <a:pt x="447" y="0"/>
                  </a:moveTo>
                  <a:lnTo>
                    <a:pt x="0" y="0"/>
                  </a:lnTo>
                  <a:lnTo>
                    <a:pt x="92" y="116"/>
                  </a:lnTo>
                  <a:lnTo>
                    <a:pt x="92" y="116"/>
                  </a:lnTo>
                  <a:lnTo>
                    <a:pt x="222" y="287"/>
                  </a:lnTo>
                  <a:lnTo>
                    <a:pt x="225" y="290"/>
                  </a:lnTo>
                  <a:lnTo>
                    <a:pt x="225" y="289"/>
                  </a:lnTo>
                  <a:lnTo>
                    <a:pt x="448" y="3"/>
                  </a:lnTo>
                  <a:lnTo>
                    <a:pt x="447" y="0"/>
                  </a:lnTo>
                  <a:close/>
                </a:path>
              </a:pathLst>
            </a:custGeom>
            <a:solidFill>
              <a:schemeClr val="accent2"/>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26" name="Freeform 71"/>
            <p:cNvSpPr>
              <a:spLocks noEditPoints="1"/>
            </p:cNvSpPr>
            <p:nvPr/>
          </p:nvSpPr>
          <p:spPr bwMode="auto">
            <a:xfrm>
              <a:off x="2956863" y="1822685"/>
              <a:ext cx="1316038" cy="776288"/>
            </a:xfrm>
            <a:custGeom>
              <a:avLst/>
              <a:gdLst>
                <a:gd name="T0" fmla="*/ 601 w 829"/>
                <a:gd name="T1" fmla="*/ 291 h 489"/>
                <a:gd name="T2" fmla="*/ 154 w 829"/>
                <a:gd name="T3" fmla="*/ 291 h 489"/>
                <a:gd name="T4" fmla="*/ 0 w 829"/>
                <a:gd name="T5" fmla="*/ 489 h 489"/>
                <a:gd name="T6" fmla="*/ 448 w 829"/>
                <a:gd name="T7" fmla="*/ 489 h 489"/>
                <a:gd name="T8" fmla="*/ 603 w 829"/>
                <a:gd name="T9" fmla="*/ 292 h 489"/>
                <a:gd name="T10" fmla="*/ 601 w 829"/>
                <a:gd name="T11" fmla="*/ 291 h 489"/>
                <a:gd name="T12" fmla="*/ 829 w 829"/>
                <a:gd name="T13" fmla="*/ 0 h 489"/>
                <a:gd name="T14" fmla="*/ 829 w 829"/>
                <a:gd name="T15" fmla="*/ 2 h 489"/>
                <a:gd name="T16" fmla="*/ 829 w 829"/>
                <a:gd name="T17" fmla="*/ 2 h 489"/>
                <a:gd name="T18" fmla="*/ 829 w 829"/>
                <a:gd name="T19"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489">
                  <a:moveTo>
                    <a:pt x="601" y="291"/>
                  </a:moveTo>
                  <a:lnTo>
                    <a:pt x="154" y="291"/>
                  </a:lnTo>
                  <a:lnTo>
                    <a:pt x="0" y="489"/>
                  </a:lnTo>
                  <a:lnTo>
                    <a:pt x="448" y="489"/>
                  </a:lnTo>
                  <a:lnTo>
                    <a:pt x="603" y="292"/>
                  </a:lnTo>
                  <a:lnTo>
                    <a:pt x="601" y="291"/>
                  </a:lnTo>
                  <a:close/>
                  <a:moveTo>
                    <a:pt x="829" y="0"/>
                  </a:moveTo>
                  <a:lnTo>
                    <a:pt x="829" y="2"/>
                  </a:lnTo>
                  <a:lnTo>
                    <a:pt x="829" y="2"/>
                  </a:lnTo>
                  <a:lnTo>
                    <a:pt x="829" y="0"/>
                  </a:lnTo>
                  <a:close/>
                </a:path>
              </a:pathLst>
            </a:custGeom>
            <a:solidFill>
              <a:schemeClr val="accent2"/>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27" name="Freeform 73"/>
            <p:cNvSpPr/>
            <p:nvPr/>
          </p:nvSpPr>
          <p:spPr bwMode="auto">
            <a:xfrm>
              <a:off x="3201338" y="1827447"/>
              <a:ext cx="709613" cy="457200"/>
            </a:xfrm>
            <a:custGeom>
              <a:avLst/>
              <a:gdLst>
                <a:gd name="T0" fmla="*/ 227 w 447"/>
                <a:gd name="T1" fmla="*/ 0 h 288"/>
                <a:gd name="T2" fmla="*/ 97 w 447"/>
                <a:gd name="T3" fmla="*/ 165 h 288"/>
                <a:gd name="T4" fmla="*/ 97 w 447"/>
                <a:gd name="T5" fmla="*/ 165 h 288"/>
                <a:gd name="T6" fmla="*/ 0 w 447"/>
                <a:gd name="T7" fmla="*/ 288 h 288"/>
                <a:gd name="T8" fmla="*/ 447 w 447"/>
                <a:gd name="T9" fmla="*/ 288 h 288"/>
                <a:gd name="T10" fmla="*/ 227 w 447"/>
                <a:gd name="T11" fmla="*/ 0 h 288"/>
              </a:gdLst>
              <a:ahLst/>
              <a:cxnLst>
                <a:cxn ang="0">
                  <a:pos x="T0" y="T1"/>
                </a:cxn>
                <a:cxn ang="0">
                  <a:pos x="T2" y="T3"/>
                </a:cxn>
                <a:cxn ang="0">
                  <a:pos x="T4" y="T5"/>
                </a:cxn>
                <a:cxn ang="0">
                  <a:pos x="T6" y="T7"/>
                </a:cxn>
                <a:cxn ang="0">
                  <a:pos x="T8" y="T9"/>
                </a:cxn>
                <a:cxn ang="0">
                  <a:pos x="T10" y="T11"/>
                </a:cxn>
              </a:cxnLst>
              <a:rect l="0" t="0" r="r" b="b"/>
              <a:pathLst>
                <a:path w="447" h="288">
                  <a:moveTo>
                    <a:pt x="227" y="0"/>
                  </a:moveTo>
                  <a:lnTo>
                    <a:pt x="97" y="165"/>
                  </a:lnTo>
                  <a:lnTo>
                    <a:pt x="97" y="165"/>
                  </a:lnTo>
                  <a:lnTo>
                    <a:pt x="0" y="288"/>
                  </a:lnTo>
                  <a:lnTo>
                    <a:pt x="447" y="288"/>
                  </a:lnTo>
                  <a:lnTo>
                    <a:pt x="227" y="0"/>
                  </a:lnTo>
                  <a:close/>
                </a:path>
              </a:pathLst>
            </a:custGeom>
            <a:solidFill>
              <a:schemeClr val="accent2"/>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28" name="Freeform 77"/>
            <p:cNvSpPr/>
            <p:nvPr/>
          </p:nvSpPr>
          <p:spPr bwMode="auto">
            <a:xfrm>
              <a:off x="3561701" y="1371835"/>
              <a:ext cx="706438" cy="912813"/>
            </a:xfrm>
            <a:custGeom>
              <a:avLst/>
              <a:gdLst>
                <a:gd name="T0" fmla="*/ 223 w 445"/>
                <a:gd name="T1" fmla="*/ 0 h 575"/>
                <a:gd name="T2" fmla="*/ 0 w 445"/>
                <a:gd name="T3" fmla="*/ 286 h 575"/>
                <a:gd name="T4" fmla="*/ 0 w 445"/>
                <a:gd name="T5" fmla="*/ 287 h 575"/>
                <a:gd name="T6" fmla="*/ 220 w 445"/>
                <a:gd name="T7" fmla="*/ 575 h 575"/>
                <a:gd name="T8" fmla="*/ 222 w 445"/>
                <a:gd name="T9" fmla="*/ 575 h 575"/>
                <a:gd name="T10" fmla="*/ 445 w 445"/>
                <a:gd name="T11" fmla="*/ 286 h 575"/>
                <a:gd name="T12" fmla="*/ 223 w 445"/>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45" h="575">
                  <a:moveTo>
                    <a:pt x="223" y="0"/>
                  </a:moveTo>
                  <a:lnTo>
                    <a:pt x="0" y="286"/>
                  </a:lnTo>
                  <a:lnTo>
                    <a:pt x="0" y="287"/>
                  </a:lnTo>
                  <a:lnTo>
                    <a:pt x="220" y="575"/>
                  </a:lnTo>
                  <a:lnTo>
                    <a:pt x="222" y="575"/>
                  </a:lnTo>
                  <a:lnTo>
                    <a:pt x="445" y="286"/>
                  </a:lnTo>
                  <a:lnTo>
                    <a:pt x="223" y="0"/>
                  </a:lnTo>
                  <a:close/>
                </a:path>
              </a:pathLst>
            </a:custGeom>
            <a:solidFill>
              <a:schemeClr val="accent2"/>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30" name="Freeform 200"/>
            <p:cNvSpPr>
              <a:spLocks noEditPoints="1"/>
            </p:cNvSpPr>
            <p:nvPr/>
          </p:nvSpPr>
          <p:spPr bwMode="auto">
            <a:xfrm>
              <a:off x="1658288" y="1357547"/>
              <a:ext cx="809625" cy="927100"/>
            </a:xfrm>
            <a:custGeom>
              <a:avLst/>
              <a:gdLst>
                <a:gd name="T0" fmla="*/ 223 w 510"/>
                <a:gd name="T1" fmla="*/ 293 h 584"/>
                <a:gd name="T2" fmla="*/ 223 w 510"/>
                <a:gd name="T3" fmla="*/ 293 h 584"/>
                <a:gd name="T4" fmla="*/ 223 w 510"/>
                <a:gd name="T5" fmla="*/ 293 h 584"/>
                <a:gd name="T6" fmla="*/ 223 w 510"/>
                <a:gd name="T7" fmla="*/ 293 h 584"/>
                <a:gd name="T8" fmla="*/ 223 w 510"/>
                <a:gd name="T9" fmla="*/ 293 h 584"/>
                <a:gd name="T10" fmla="*/ 223 w 510"/>
                <a:gd name="T11" fmla="*/ 293 h 584"/>
                <a:gd name="T12" fmla="*/ 223 w 510"/>
                <a:gd name="T13" fmla="*/ 293 h 584"/>
                <a:gd name="T14" fmla="*/ 223 w 510"/>
                <a:gd name="T15" fmla="*/ 293 h 584"/>
                <a:gd name="T16" fmla="*/ 223 w 510"/>
                <a:gd name="T17" fmla="*/ 293 h 584"/>
                <a:gd name="T18" fmla="*/ 226 w 510"/>
                <a:gd name="T19" fmla="*/ 293 h 584"/>
                <a:gd name="T20" fmla="*/ 226 w 510"/>
                <a:gd name="T21" fmla="*/ 293 h 584"/>
                <a:gd name="T22" fmla="*/ 226 w 510"/>
                <a:gd name="T23" fmla="*/ 293 h 584"/>
                <a:gd name="T24" fmla="*/ 226 w 510"/>
                <a:gd name="T25" fmla="*/ 293 h 584"/>
                <a:gd name="T26" fmla="*/ 226 w 510"/>
                <a:gd name="T27" fmla="*/ 293 h 584"/>
                <a:gd name="T28" fmla="*/ 286 w 510"/>
                <a:gd name="T29" fmla="*/ 0 h 584"/>
                <a:gd name="T30" fmla="*/ 2 w 510"/>
                <a:gd name="T31" fmla="*/ 0 h 584"/>
                <a:gd name="T32" fmla="*/ 223 w 510"/>
                <a:gd name="T33" fmla="*/ 292 h 584"/>
                <a:gd name="T34" fmla="*/ 0 w 510"/>
                <a:gd name="T35" fmla="*/ 584 h 584"/>
                <a:gd name="T36" fmla="*/ 285 w 510"/>
                <a:gd name="T37" fmla="*/ 584 h 584"/>
                <a:gd name="T38" fmla="*/ 510 w 510"/>
                <a:gd name="T39" fmla="*/ 292 h 584"/>
                <a:gd name="T40" fmla="*/ 286 w 510"/>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0"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286" y="0"/>
                  </a:moveTo>
                  <a:lnTo>
                    <a:pt x="2" y="0"/>
                  </a:lnTo>
                  <a:lnTo>
                    <a:pt x="223" y="292"/>
                  </a:lnTo>
                  <a:lnTo>
                    <a:pt x="0" y="584"/>
                  </a:lnTo>
                  <a:lnTo>
                    <a:pt x="285" y="584"/>
                  </a:lnTo>
                  <a:lnTo>
                    <a:pt x="510" y="292"/>
                  </a:lnTo>
                  <a:lnTo>
                    <a:pt x="286" y="0"/>
                  </a:lnTo>
                </a:path>
              </a:pathLst>
            </a:custGeom>
            <a:solidFill>
              <a:schemeClr val="accent2">
                <a:alpha val="60000"/>
              </a:schemeClr>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31" name="Freeform 217"/>
            <p:cNvSpPr>
              <a:spLocks noEditPoints="1"/>
            </p:cNvSpPr>
            <p:nvPr/>
          </p:nvSpPr>
          <p:spPr bwMode="auto">
            <a:xfrm>
              <a:off x="1204263" y="1357547"/>
              <a:ext cx="614363" cy="927100"/>
            </a:xfrm>
            <a:custGeom>
              <a:avLst/>
              <a:gdLst>
                <a:gd name="T0" fmla="*/ 223 w 387"/>
                <a:gd name="T1" fmla="*/ 293 h 584"/>
                <a:gd name="T2" fmla="*/ 223 w 387"/>
                <a:gd name="T3" fmla="*/ 293 h 584"/>
                <a:gd name="T4" fmla="*/ 223 w 387"/>
                <a:gd name="T5" fmla="*/ 293 h 584"/>
                <a:gd name="T6" fmla="*/ 223 w 387"/>
                <a:gd name="T7" fmla="*/ 293 h 584"/>
                <a:gd name="T8" fmla="*/ 223 w 387"/>
                <a:gd name="T9" fmla="*/ 293 h 584"/>
                <a:gd name="T10" fmla="*/ 223 w 387"/>
                <a:gd name="T11" fmla="*/ 293 h 584"/>
                <a:gd name="T12" fmla="*/ 223 w 387"/>
                <a:gd name="T13" fmla="*/ 293 h 584"/>
                <a:gd name="T14" fmla="*/ 223 w 387"/>
                <a:gd name="T15" fmla="*/ 293 h 584"/>
                <a:gd name="T16" fmla="*/ 223 w 387"/>
                <a:gd name="T17" fmla="*/ 293 h 584"/>
                <a:gd name="T18" fmla="*/ 226 w 387"/>
                <a:gd name="T19" fmla="*/ 293 h 584"/>
                <a:gd name="T20" fmla="*/ 226 w 387"/>
                <a:gd name="T21" fmla="*/ 293 h 584"/>
                <a:gd name="T22" fmla="*/ 226 w 387"/>
                <a:gd name="T23" fmla="*/ 293 h 584"/>
                <a:gd name="T24" fmla="*/ 226 w 387"/>
                <a:gd name="T25" fmla="*/ 293 h 584"/>
                <a:gd name="T26" fmla="*/ 226 w 387"/>
                <a:gd name="T27" fmla="*/ 293 h 584"/>
                <a:gd name="T28" fmla="*/ 163 w 387"/>
                <a:gd name="T29" fmla="*/ 0 h 584"/>
                <a:gd name="T30" fmla="*/ 1 w 387"/>
                <a:gd name="T31" fmla="*/ 0 h 584"/>
                <a:gd name="T32" fmla="*/ 223 w 387"/>
                <a:gd name="T33" fmla="*/ 292 h 584"/>
                <a:gd name="T34" fmla="*/ 0 w 387"/>
                <a:gd name="T35" fmla="*/ 584 h 584"/>
                <a:gd name="T36" fmla="*/ 162 w 387"/>
                <a:gd name="T37" fmla="*/ 584 h 584"/>
                <a:gd name="T38" fmla="*/ 387 w 387"/>
                <a:gd name="T39" fmla="*/ 292 h 584"/>
                <a:gd name="T40" fmla="*/ 163 w 387"/>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7"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163" y="0"/>
                  </a:moveTo>
                  <a:lnTo>
                    <a:pt x="1" y="0"/>
                  </a:lnTo>
                  <a:lnTo>
                    <a:pt x="223" y="292"/>
                  </a:lnTo>
                  <a:lnTo>
                    <a:pt x="0" y="584"/>
                  </a:lnTo>
                  <a:lnTo>
                    <a:pt x="162" y="584"/>
                  </a:lnTo>
                  <a:lnTo>
                    <a:pt x="387" y="292"/>
                  </a:lnTo>
                  <a:lnTo>
                    <a:pt x="163" y="0"/>
                  </a:lnTo>
                </a:path>
              </a:pathLst>
            </a:custGeom>
            <a:solidFill>
              <a:schemeClr val="accent2">
                <a:alpha val="50000"/>
              </a:schemeClr>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32" name="Freeform 233"/>
            <p:cNvSpPr>
              <a:spLocks noEditPoints="1"/>
            </p:cNvSpPr>
            <p:nvPr/>
          </p:nvSpPr>
          <p:spPr bwMode="auto">
            <a:xfrm>
              <a:off x="769288" y="1357547"/>
              <a:ext cx="612775" cy="927100"/>
            </a:xfrm>
            <a:custGeom>
              <a:avLst/>
              <a:gdLst>
                <a:gd name="T0" fmla="*/ 223 w 386"/>
                <a:gd name="T1" fmla="*/ 293 h 584"/>
                <a:gd name="T2" fmla="*/ 223 w 386"/>
                <a:gd name="T3" fmla="*/ 293 h 584"/>
                <a:gd name="T4" fmla="*/ 223 w 386"/>
                <a:gd name="T5" fmla="*/ 293 h 584"/>
                <a:gd name="T6" fmla="*/ 223 w 386"/>
                <a:gd name="T7" fmla="*/ 293 h 584"/>
                <a:gd name="T8" fmla="*/ 223 w 386"/>
                <a:gd name="T9" fmla="*/ 293 h 584"/>
                <a:gd name="T10" fmla="*/ 223 w 386"/>
                <a:gd name="T11" fmla="*/ 293 h 584"/>
                <a:gd name="T12" fmla="*/ 223 w 386"/>
                <a:gd name="T13" fmla="*/ 293 h 584"/>
                <a:gd name="T14" fmla="*/ 223 w 386"/>
                <a:gd name="T15" fmla="*/ 293 h 584"/>
                <a:gd name="T16" fmla="*/ 223 w 386"/>
                <a:gd name="T17" fmla="*/ 293 h 584"/>
                <a:gd name="T18" fmla="*/ 226 w 386"/>
                <a:gd name="T19" fmla="*/ 293 h 584"/>
                <a:gd name="T20" fmla="*/ 226 w 386"/>
                <a:gd name="T21" fmla="*/ 293 h 584"/>
                <a:gd name="T22" fmla="*/ 226 w 386"/>
                <a:gd name="T23" fmla="*/ 293 h 584"/>
                <a:gd name="T24" fmla="*/ 226 w 386"/>
                <a:gd name="T25" fmla="*/ 293 h 584"/>
                <a:gd name="T26" fmla="*/ 226 w 386"/>
                <a:gd name="T27" fmla="*/ 293 h 584"/>
                <a:gd name="T28" fmla="*/ 163 w 386"/>
                <a:gd name="T29" fmla="*/ 0 h 584"/>
                <a:gd name="T30" fmla="*/ 1 w 386"/>
                <a:gd name="T31" fmla="*/ 0 h 584"/>
                <a:gd name="T32" fmla="*/ 223 w 386"/>
                <a:gd name="T33" fmla="*/ 292 h 584"/>
                <a:gd name="T34" fmla="*/ 0 w 386"/>
                <a:gd name="T35" fmla="*/ 584 h 584"/>
                <a:gd name="T36" fmla="*/ 162 w 386"/>
                <a:gd name="T37" fmla="*/ 584 h 584"/>
                <a:gd name="T38" fmla="*/ 386 w 386"/>
                <a:gd name="T39" fmla="*/ 292 h 584"/>
                <a:gd name="T40" fmla="*/ 163 w 386"/>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6"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163" y="0"/>
                  </a:moveTo>
                  <a:lnTo>
                    <a:pt x="1" y="0"/>
                  </a:lnTo>
                  <a:lnTo>
                    <a:pt x="223" y="292"/>
                  </a:lnTo>
                  <a:lnTo>
                    <a:pt x="0" y="584"/>
                  </a:lnTo>
                  <a:lnTo>
                    <a:pt x="162" y="584"/>
                  </a:lnTo>
                  <a:lnTo>
                    <a:pt x="386" y="292"/>
                  </a:lnTo>
                  <a:lnTo>
                    <a:pt x="163" y="0"/>
                  </a:lnTo>
                </a:path>
              </a:pathLst>
            </a:custGeom>
            <a:solidFill>
              <a:schemeClr val="accent2">
                <a:alpha val="40000"/>
              </a:schemeClr>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grpSp>
      <p:sp>
        <p:nvSpPr>
          <p:cNvPr id="33" name="Rectangle 302"/>
          <p:cNvSpPr/>
          <p:nvPr/>
        </p:nvSpPr>
        <p:spPr>
          <a:xfrm>
            <a:off x="6845463" y="3498995"/>
            <a:ext cx="2298538" cy="462178"/>
          </a:xfrm>
          <a:prstGeom prst="rect">
            <a:avLst/>
          </a:prstGeom>
        </p:spPr>
        <p:txBody>
          <a:bodyPr wrap="square" lIns="91440" rIns="91440" bIns="45720">
            <a:spAutoFit/>
          </a:bodyPr>
          <a:lstStyle/>
          <a:p>
            <a:pPr>
              <a:lnSpc>
                <a:spcPct val="89000"/>
              </a:lnSpc>
            </a:pPr>
            <a:r>
              <a:rPr lang="zh-CN" altLang="en-US" sz="160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endParaRPr lang="en-US" sz="1600" dirty="0">
              <a:latin typeface="Arial" panose="020B0604020202020204" pitchFamily="34" charset="0"/>
              <a:ea typeface="微软雅黑" panose="020B0503020204020204" pitchFamily="34" charset="-122"/>
              <a:cs typeface="Bebas Neue" charset="0"/>
              <a:sym typeface="Arial" panose="020B0604020202020204" pitchFamily="34" charset="0"/>
            </a:endParaRPr>
          </a:p>
          <a:p>
            <a:pPr>
              <a:lnSpc>
                <a:spcPct val="89000"/>
              </a:lnSpc>
            </a:pPr>
            <a:r>
              <a:rPr lang="zh-CN" altLang="en-US" sz="1100" dirty="0">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04"/>
          <p:cNvSpPr/>
          <p:nvPr/>
        </p:nvSpPr>
        <p:spPr>
          <a:xfrm>
            <a:off x="6624120" y="2126799"/>
            <a:ext cx="2298538" cy="462178"/>
          </a:xfrm>
          <a:prstGeom prst="rect">
            <a:avLst/>
          </a:prstGeom>
        </p:spPr>
        <p:txBody>
          <a:bodyPr wrap="square" lIns="91440" rIns="91440" bIns="45720">
            <a:spAutoFit/>
          </a:bodyPr>
          <a:lstStyle/>
          <a:p>
            <a:pPr>
              <a:lnSpc>
                <a:spcPct val="89000"/>
              </a:lnSpc>
            </a:pPr>
            <a:r>
              <a:rPr lang="zh-CN" altLang="en-US" sz="160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endParaRPr lang="en-US" sz="1600" dirty="0">
              <a:latin typeface="Arial" panose="020B0604020202020204" pitchFamily="34" charset="0"/>
              <a:ea typeface="微软雅黑" panose="020B0503020204020204" pitchFamily="34" charset="-122"/>
              <a:cs typeface="Bebas Neue" charset="0"/>
              <a:sym typeface="Arial" panose="020B0604020202020204" pitchFamily="34" charset="0"/>
            </a:endParaRPr>
          </a:p>
          <a:p>
            <a:pPr>
              <a:lnSpc>
                <a:spcPct val="89000"/>
              </a:lnSpc>
            </a:pPr>
            <a:r>
              <a:rPr lang="zh-CN" altLang="en-US" sz="1100" dirty="0">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05"/>
          <p:cNvSpPr/>
          <p:nvPr/>
        </p:nvSpPr>
        <p:spPr>
          <a:xfrm>
            <a:off x="319407" y="2771550"/>
            <a:ext cx="2298538" cy="462178"/>
          </a:xfrm>
          <a:prstGeom prst="rect">
            <a:avLst/>
          </a:prstGeom>
        </p:spPr>
        <p:txBody>
          <a:bodyPr wrap="square" lIns="91440" rIns="91440" bIns="45720">
            <a:spAutoFit/>
          </a:bodyPr>
          <a:lstStyle/>
          <a:p>
            <a:pPr algn="r">
              <a:lnSpc>
                <a:spcPct val="89000"/>
              </a:lnSpc>
            </a:pPr>
            <a:r>
              <a:rPr lang="zh-CN" altLang="en-US" sz="1600" dirty="0">
                <a:latin typeface="Arial" panose="020B0604020202020204" pitchFamily="34" charset="0"/>
                <a:ea typeface="微软雅黑" panose="020B0503020204020204" pitchFamily="34" charset="-122"/>
                <a:cs typeface="Bebas Neue" charset="0"/>
                <a:sym typeface="Arial" panose="020B0604020202020204" pitchFamily="34" charset="0"/>
              </a:rPr>
              <a:t>标题</a:t>
            </a:r>
            <a:endParaRPr lang="en-US" altLang="zh-CN" sz="1600" dirty="0">
              <a:latin typeface="Arial" panose="020B0604020202020204" pitchFamily="34" charset="0"/>
              <a:ea typeface="微软雅黑" panose="020B0503020204020204" pitchFamily="34" charset="-122"/>
              <a:cs typeface="Bebas Neue" charset="0"/>
              <a:sym typeface="Arial" panose="020B0604020202020204" pitchFamily="34" charset="0"/>
            </a:endParaRPr>
          </a:p>
          <a:p>
            <a:pPr algn="r">
              <a:lnSpc>
                <a:spcPct val="89000"/>
              </a:lnSpc>
            </a:pPr>
            <a:r>
              <a:rPr lang="zh-CN" altLang="en-US" sz="1100" dirty="0">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0"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7000" decel="83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2000" fill="hold"/>
                                        <p:tgtEl>
                                          <p:spTgt spid="22"/>
                                        </p:tgtEl>
                                        <p:attrNameLst>
                                          <p:attrName>ppt_x</p:attrName>
                                        </p:attrNameLst>
                                      </p:cBhvr>
                                      <p:tavLst>
                                        <p:tav tm="0">
                                          <p:val>
                                            <p:strVal val="0-#ppt_w/2"/>
                                          </p:val>
                                        </p:tav>
                                        <p:tav tm="100000">
                                          <p:val>
                                            <p:strVal val="#ppt_x"/>
                                          </p:val>
                                        </p:tav>
                                      </p:tavLst>
                                    </p:anim>
                                    <p:anim calcmode="lin" valueType="num">
                                      <p:cBhvr additive="base">
                                        <p:cTn id="8" dur="2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accel="17000" decel="83000" fill="hold" nodeType="withEffect">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17000" decel="83000" fill="hold"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1+#ppt_w/2"/>
                                          </p:val>
                                        </p:tav>
                                        <p:tav tm="100000">
                                          <p:val>
                                            <p:strVal val="#ppt_x"/>
                                          </p:val>
                                        </p:tav>
                                      </p:tavLst>
                                    </p:anim>
                                    <p:anim calcmode="lin" valueType="num">
                                      <p:cBhvr additive="base">
                                        <p:cTn id="16" dur="2000" fill="hold"/>
                                        <p:tgtEl>
                                          <p:spTgt spid="15"/>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20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800493"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已完成项目汇总</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63"/>
          <p:cNvGrpSpPr/>
          <p:nvPr/>
        </p:nvGrpSpPr>
        <p:grpSpPr>
          <a:xfrm>
            <a:off x="1664550" y="2041430"/>
            <a:ext cx="963612" cy="923598"/>
            <a:chOff x="1664154" y="1934950"/>
            <a:chExt cx="963741" cy="897257"/>
          </a:xfrm>
        </p:grpSpPr>
        <p:grpSp>
          <p:nvGrpSpPr>
            <p:cNvPr id="6" name="组合 10"/>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 name="TextBox 34"/>
            <p:cNvSpPr txBox="1"/>
            <p:nvPr/>
          </p:nvSpPr>
          <p:spPr>
            <a:xfrm>
              <a:off x="1807549" y="2188595"/>
              <a:ext cx="820346" cy="403523"/>
            </a:xfrm>
            <a:prstGeom prst="rect">
              <a:avLst/>
            </a:prstGeom>
            <a:noFill/>
          </p:spPr>
          <p:txBody>
            <a:bodyPr wrap="square" rtlCol="0">
              <a:spAutoFit/>
            </a:bodyPr>
            <a:lstStyle/>
            <a:p>
              <a:r>
                <a:rPr lang="en-US" altLang="zh-CN" sz="21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45%</a:t>
              </a:r>
              <a:endParaRPr lang="zh-CN" altLang="en-US" sz="21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65"/>
          <p:cNvGrpSpPr/>
          <p:nvPr/>
        </p:nvGrpSpPr>
        <p:grpSpPr>
          <a:xfrm>
            <a:off x="3317717" y="2018445"/>
            <a:ext cx="897138" cy="923598"/>
            <a:chOff x="3293884" y="1912625"/>
            <a:chExt cx="897259" cy="897258"/>
          </a:xfrm>
        </p:grpSpPr>
        <p:grpSp>
          <p:nvGrpSpPr>
            <p:cNvPr id="11" name="组合 21"/>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35"/>
            <p:cNvSpPr txBox="1"/>
            <p:nvPr/>
          </p:nvSpPr>
          <p:spPr>
            <a:xfrm>
              <a:off x="3404406" y="2161199"/>
              <a:ext cx="753231" cy="403524"/>
            </a:xfrm>
            <a:prstGeom prst="rect">
              <a:avLst/>
            </a:prstGeom>
            <a:noFill/>
          </p:spPr>
          <p:txBody>
            <a:bodyPr wrap="square" rtlCol="0">
              <a:spAutoFit/>
            </a:bodyPr>
            <a:lstStyle/>
            <a:p>
              <a:r>
                <a:rPr lang="en-US" altLang="zh-CN" sz="21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68%</a:t>
              </a:r>
              <a:endParaRPr lang="zh-CN" altLang="en-US" sz="21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66"/>
          <p:cNvGrpSpPr/>
          <p:nvPr/>
        </p:nvGrpSpPr>
        <p:grpSpPr>
          <a:xfrm>
            <a:off x="4946476" y="2103975"/>
            <a:ext cx="941794" cy="923598"/>
            <a:chOff x="4849324" y="1995712"/>
            <a:chExt cx="941921" cy="897257"/>
          </a:xfrm>
        </p:grpSpPr>
        <p:grpSp>
          <p:nvGrpSpPr>
            <p:cNvPr id="16" name="组合 27"/>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36"/>
            <p:cNvSpPr txBox="1"/>
            <p:nvPr/>
          </p:nvSpPr>
          <p:spPr>
            <a:xfrm>
              <a:off x="4963049" y="2222298"/>
              <a:ext cx="828196" cy="403523"/>
            </a:xfrm>
            <a:prstGeom prst="rect">
              <a:avLst/>
            </a:prstGeom>
            <a:noFill/>
          </p:spPr>
          <p:txBody>
            <a:bodyPr wrap="square" rtlCol="0">
              <a:spAutoFit/>
            </a:bodyPr>
            <a:lstStyle/>
            <a:p>
              <a:r>
                <a:rPr lang="en-US" altLang="zh-CN" sz="21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79%</a:t>
              </a:r>
              <a:endParaRPr lang="zh-CN" altLang="en-US" sz="21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67"/>
          <p:cNvGrpSpPr/>
          <p:nvPr/>
        </p:nvGrpSpPr>
        <p:grpSpPr>
          <a:xfrm>
            <a:off x="6502891" y="2138355"/>
            <a:ext cx="950912" cy="923598"/>
            <a:chOff x="6380261" y="2029113"/>
            <a:chExt cx="951040" cy="897257"/>
          </a:xfrm>
        </p:grpSpPr>
        <p:grpSp>
          <p:nvGrpSpPr>
            <p:cNvPr id="21" name="组合 24"/>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37"/>
            <p:cNvSpPr txBox="1"/>
            <p:nvPr/>
          </p:nvSpPr>
          <p:spPr>
            <a:xfrm>
              <a:off x="6501314" y="2303662"/>
              <a:ext cx="829987" cy="403523"/>
            </a:xfrm>
            <a:prstGeom prst="rect">
              <a:avLst/>
            </a:prstGeom>
            <a:noFill/>
          </p:spPr>
          <p:txBody>
            <a:bodyPr wrap="square" rtlCol="0">
              <a:spAutoFit/>
            </a:bodyPr>
            <a:lstStyle/>
            <a:p>
              <a:r>
                <a:rPr lang="en-US" altLang="zh-CN" sz="21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92%</a:t>
              </a:r>
              <a:endParaRPr lang="zh-CN" altLang="en-US" sz="21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矩形 30"/>
          <p:cNvSpPr>
            <a:spLocks noChangeArrowheads="1"/>
          </p:cNvSpPr>
          <p:nvPr/>
        </p:nvSpPr>
        <p:spPr bwMode="auto">
          <a:xfrm>
            <a:off x="3103894" y="3375004"/>
            <a:ext cx="1657617" cy="824930"/>
          </a:xfrm>
          <a:prstGeom prst="rect">
            <a:avLst/>
          </a:prstGeom>
          <a:noFill/>
          <a:ln w="9525">
            <a:noFill/>
            <a:miter lim="800000"/>
          </a:ln>
        </p:spPr>
        <p:txBody>
          <a:bodyPr wrap="square" lIns="103939" tIns="51970" rIns="103939" bIns="51970">
            <a:spAutoFit/>
          </a:bodyPr>
          <a:lstStyle/>
          <a:p>
            <a:pPr lvl="0">
              <a:lnSpc>
                <a:spcPct val="13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a:t>
            </a:r>
          </a:p>
        </p:txBody>
      </p:sp>
      <p:sp>
        <p:nvSpPr>
          <p:cNvPr id="26" name="矩形 30"/>
          <p:cNvSpPr>
            <a:spLocks noChangeArrowheads="1"/>
          </p:cNvSpPr>
          <p:nvPr/>
        </p:nvSpPr>
        <p:spPr bwMode="auto">
          <a:xfrm>
            <a:off x="1528474" y="3375004"/>
            <a:ext cx="1657617" cy="824930"/>
          </a:xfrm>
          <a:prstGeom prst="rect">
            <a:avLst/>
          </a:prstGeom>
          <a:noFill/>
          <a:ln w="9525">
            <a:noFill/>
            <a:miter lim="800000"/>
          </a:ln>
        </p:spPr>
        <p:txBody>
          <a:bodyPr wrap="square" lIns="103939" tIns="51970" rIns="103939" bIns="51970">
            <a:spAutoFit/>
          </a:bodyPr>
          <a:lstStyle/>
          <a:p>
            <a:pPr lvl="0">
              <a:lnSpc>
                <a:spcPct val="13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a:t>
            </a:r>
          </a:p>
        </p:txBody>
      </p:sp>
      <p:sp>
        <p:nvSpPr>
          <p:cNvPr id="27" name="矩形 30"/>
          <p:cNvSpPr>
            <a:spLocks noChangeArrowheads="1"/>
          </p:cNvSpPr>
          <p:nvPr/>
        </p:nvSpPr>
        <p:spPr bwMode="auto">
          <a:xfrm>
            <a:off x="4717309" y="3375004"/>
            <a:ext cx="1657617" cy="824930"/>
          </a:xfrm>
          <a:prstGeom prst="rect">
            <a:avLst/>
          </a:prstGeom>
          <a:noFill/>
          <a:ln w="9525">
            <a:noFill/>
            <a:miter lim="800000"/>
          </a:ln>
        </p:spPr>
        <p:txBody>
          <a:bodyPr wrap="square" lIns="103939" tIns="51970" rIns="103939" bIns="51970">
            <a:spAutoFit/>
          </a:bodyPr>
          <a:lstStyle/>
          <a:p>
            <a:pPr lvl="0">
              <a:lnSpc>
                <a:spcPct val="13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a:t>
            </a:r>
          </a:p>
        </p:txBody>
      </p:sp>
      <p:sp>
        <p:nvSpPr>
          <p:cNvPr id="28" name="矩形 30"/>
          <p:cNvSpPr>
            <a:spLocks noChangeArrowheads="1"/>
          </p:cNvSpPr>
          <p:nvPr/>
        </p:nvSpPr>
        <p:spPr bwMode="auto">
          <a:xfrm>
            <a:off x="6234758" y="3375004"/>
            <a:ext cx="1657617" cy="824930"/>
          </a:xfrm>
          <a:prstGeom prst="rect">
            <a:avLst/>
          </a:prstGeom>
          <a:noFill/>
          <a:ln w="9525">
            <a:noFill/>
            <a:miter lim="800000"/>
          </a:ln>
        </p:spPr>
        <p:txBody>
          <a:bodyPr wrap="square" lIns="103939" tIns="51970" rIns="103939" bIns="51970">
            <a:spAutoFit/>
          </a:bodyPr>
          <a:lstStyle/>
          <a:p>
            <a:pPr lvl="0">
              <a:lnSpc>
                <a:spcPct val="13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a:t>
            </a:r>
          </a:p>
        </p:txBody>
      </p:sp>
      <p:sp>
        <p:nvSpPr>
          <p:cNvPr id="30" name="Freeform 8"/>
          <p:cNvSpPr/>
          <p:nvPr/>
        </p:nvSpPr>
        <p:spPr bwMode="auto">
          <a:xfrm rot="18900000">
            <a:off x="1708291" y="2383898"/>
            <a:ext cx="1215180" cy="660951"/>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48" tIns="46174" rIns="92348" bIns="46174" numCol="1" anchor="t" anchorCtr="0" compatLnSpc="1"/>
          <a:lstStyle/>
          <a:p>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7"/>
          <p:cNvSpPr/>
          <p:nvPr/>
        </p:nvSpPr>
        <p:spPr bwMode="auto">
          <a:xfrm rot="19087048">
            <a:off x="3316282" y="2247786"/>
            <a:ext cx="1187511" cy="803040"/>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92348" tIns="46174" rIns="92348" bIns="46174" numCol="1" anchor="t" anchorCtr="0" compatLnSpc="1"/>
          <a:lstStyle/>
          <a:p>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6"/>
          <p:cNvSpPr/>
          <p:nvPr/>
        </p:nvSpPr>
        <p:spPr bwMode="auto">
          <a:xfrm rot="19290703">
            <a:off x="4879670" y="2197455"/>
            <a:ext cx="1214115" cy="946057"/>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92348" tIns="46174" rIns="92348" bIns="46174" numCol="1" anchor="t" anchorCtr="0" compatLnSpc="1"/>
          <a:lstStyle/>
          <a:p>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5"/>
          <p:cNvSpPr/>
          <p:nvPr/>
        </p:nvSpPr>
        <p:spPr bwMode="auto">
          <a:xfrm rot="19810786">
            <a:off x="6368408" y="2026162"/>
            <a:ext cx="1208851" cy="1202310"/>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92348" tIns="46174" rIns="92348" bIns="46174" numCol="1" anchor="t" anchorCtr="0" compatLnSpc="1"/>
          <a:lstStyle/>
          <a:p>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54"/>
          <p:cNvGrpSpPr/>
          <p:nvPr/>
        </p:nvGrpSpPr>
        <p:grpSpPr>
          <a:xfrm>
            <a:off x="1686609" y="1353656"/>
            <a:ext cx="960536" cy="261529"/>
            <a:chOff x="3477359" y="8005745"/>
            <a:chExt cx="2534423" cy="675794"/>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6"/>
            <p:cNvSpPr txBox="1"/>
            <p:nvPr/>
          </p:nvSpPr>
          <p:spPr>
            <a:xfrm>
              <a:off x="3713379" y="8005745"/>
              <a:ext cx="1975463" cy="675794"/>
            </a:xfrm>
            <a:prstGeom prst="rect">
              <a:avLst/>
            </a:prstGeom>
            <a:noFill/>
          </p:spPr>
          <p:txBody>
            <a:bodyPr wrap="none" rtlCol="0">
              <a:spAutoFit/>
            </a:bodyPr>
            <a:lstStyle/>
            <a:p>
              <a:pPr algn="ct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nvGrpSpPr>
          <p:cNvPr id="37" name="组合 58"/>
          <p:cNvGrpSpPr/>
          <p:nvPr/>
        </p:nvGrpSpPr>
        <p:grpSpPr>
          <a:xfrm>
            <a:off x="3202029" y="1353656"/>
            <a:ext cx="960536" cy="261529"/>
            <a:chOff x="3477359" y="8005745"/>
            <a:chExt cx="2534423" cy="675794"/>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64"/>
            <p:cNvSpPr txBox="1"/>
            <p:nvPr/>
          </p:nvSpPr>
          <p:spPr>
            <a:xfrm>
              <a:off x="3713379" y="8005745"/>
              <a:ext cx="1975463" cy="675794"/>
            </a:xfrm>
            <a:prstGeom prst="rect">
              <a:avLst/>
            </a:prstGeom>
            <a:noFill/>
          </p:spPr>
          <p:txBody>
            <a:bodyPr wrap="none" rtlCol="0">
              <a:spAutoFit/>
            </a:bodyPr>
            <a:lstStyle/>
            <a:p>
              <a:pPr algn="ct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nvGrpSpPr>
          <p:cNvPr id="40" name="组合 68"/>
          <p:cNvGrpSpPr/>
          <p:nvPr/>
        </p:nvGrpSpPr>
        <p:grpSpPr>
          <a:xfrm>
            <a:off x="4815444" y="1353656"/>
            <a:ext cx="960536" cy="261529"/>
            <a:chOff x="3477359" y="8005745"/>
            <a:chExt cx="2534423" cy="675794"/>
          </a:xfrm>
          <a:effectLst>
            <a:outerShdw blurRad="203200" dist="114300" dir="5400000" sx="102000" sy="102000" algn="t" rotWithShape="0">
              <a:prstClr val="black">
                <a:alpha val="29000"/>
              </a:prstClr>
            </a:outerShdw>
          </a:effectLst>
        </p:grpSpPr>
        <p:sp>
          <p:nvSpPr>
            <p:cNvPr id="41" name="流程图: 可选过程 40"/>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74"/>
            <p:cNvSpPr txBox="1"/>
            <p:nvPr/>
          </p:nvSpPr>
          <p:spPr>
            <a:xfrm>
              <a:off x="3713379" y="8005745"/>
              <a:ext cx="1975463" cy="675794"/>
            </a:xfrm>
            <a:prstGeom prst="rect">
              <a:avLst/>
            </a:prstGeom>
            <a:noFill/>
          </p:spPr>
          <p:txBody>
            <a:bodyPr wrap="none" rtlCol="0">
              <a:spAutoFit/>
            </a:bodyPr>
            <a:lstStyle/>
            <a:p>
              <a:pPr algn="ct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nvGrpSpPr>
          <p:cNvPr id="43" name="组合 75"/>
          <p:cNvGrpSpPr/>
          <p:nvPr/>
        </p:nvGrpSpPr>
        <p:grpSpPr>
          <a:xfrm>
            <a:off x="6332893" y="1353656"/>
            <a:ext cx="960536" cy="261529"/>
            <a:chOff x="3477359" y="8005745"/>
            <a:chExt cx="2534423" cy="675794"/>
          </a:xfrm>
          <a:effectLst>
            <a:outerShdw blurRad="203200" dist="114300" dir="5400000" sx="102000" sy="102000" algn="t" rotWithShape="0">
              <a:prstClr val="black">
                <a:alpha val="29000"/>
              </a:prstClr>
            </a:outerShdw>
          </a:effectLst>
        </p:grpSpPr>
        <p:sp>
          <p:nvSpPr>
            <p:cNvPr id="44" name="流程图: 可选过程 43"/>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77"/>
            <p:cNvSpPr txBox="1"/>
            <p:nvPr/>
          </p:nvSpPr>
          <p:spPr>
            <a:xfrm>
              <a:off x="3713379" y="8005745"/>
              <a:ext cx="1975463" cy="675794"/>
            </a:xfrm>
            <a:prstGeom prst="rect">
              <a:avLst/>
            </a:prstGeom>
            <a:noFill/>
          </p:spPr>
          <p:txBody>
            <a:bodyPr wrap="none" rtlCol="0">
              <a:spAutoFit/>
            </a:bodyPr>
            <a:lstStyle/>
            <a:p>
              <a:pPr algn="ct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sp>
        <p:nvSpPr>
          <p:cNvPr id="46" name="矩形 45"/>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anim calcmode="lin" valueType="num">
                                      <p:cBhvr>
                                        <p:cTn id="14" dur="500" fill="hold"/>
                                        <p:tgtEl>
                                          <p:spTgt spid="37"/>
                                        </p:tgtEl>
                                        <p:attrNameLst>
                                          <p:attrName>ppt_x</p:attrName>
                                        </p:attrNameLst>
                                      </p:cBhvr>
                                      <p:tavLst>
                                        <p:tav tm="0">
                                          <p:val>
                                            <p:strVal val="#ppt_x"/>
                                          </p:val>
                                        </p:tav>
                                        <p:tav tm="100000">
                                          <p:val>
                                            <p:strVal val="#ppt_x"/>
                                          </p:val>
                                        </p:tav>
                                      </p:tavLst>
                                    </p:anim>
                                    <p:anim calcmode="lin" valueType="num">
                                      <p:cBhvr>
                                        <p:cTn id="15" dur="5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anim calcmode="lin" valueType="num">
                                      <p:cBhvr>
                                        <p:cTn id="20" dur="500" fill="hold"/>
                                        <p:tgtEl>
                                          <p:spTgt spid="40"/>
                                        </p:tgtEl>
                                        <p:attrNameLst>
                                          <p:attrName>ppt_x</p:attrName>
                                        </p:attrNameLst>
                                      </p:cBhvr>
                                      <p:tavLst>
                                        <p:tav tm="0">
                                          <p:val>
                                            <p:strVal val="#ppt_x"/>
                                          </p:val>
                                        </p:tav>
                                        <p:tav tm="100000">
                                          <p:val>
                                            <p:strVal val="#ppt_x"/>
                                          </p:val>
                                        </p:tav>
                                      </p:tavLst>
                                    </p:anim>
                                    <p:anim calcmode="lin" valueType="num">
                                      <p:cBhvr>
                                        <p:cTn id="21" dur="5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anim calcmode="lin" valueType="num">
                                      <p:cBhvr>
                                        <p:cTn id="26" dur="500" fill="hold"/>
                                        <p:tgtEl>
                                          <p:spTgt spid="43"/>
                                        </p:tgtEl>
                                        <p:attrNameLst>
                                          <p:attrName>ppt_x</p:attrName>
                                        </p:attrNameLst>
                                      </p:cBhvr>
                                      <p:tavLst>
                                        <p:tav tm="0">
                                          <p:val>
                                            <p:strVal val="#ppt_x"/>
                                          </p:val>
                                        </p:tav>
                                        <p:tav tm="100000">
                                          <p:val>
                                            <p:strVal val="#ppt_x"/>
                                          </p:val>
                                        </p:tav>
                                      </p:tavLst>
                                    </p:anim>
                                    <p:anim calcmode="lin" valueType="num">
                                      <p:cBhvr>
                                        <p:cTn id="27" dur="500" fill="hold"/>
                                        <p:tgtEl>
                                          <p:spTgt spid="4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2/3*#ppt_w"/>
                                          </p:val>
                                        </p:tav>
                                        <p:tav tm="100000">
                                          <p:val>
                                            <p:strVal val="#ppt_w"/>
                                          </p:val>
                                        </p:tav>
                                      </p:tavLst>
                                    </p:anim>
                                    <p:anim calcmode="lin" valueType="num">
                                      <p:cBhvr>
                                        <p:cTn id="32" dur="500" fill="hold"/>
                                        <p:tgtEl>
                                          <p:spTgt spid="5"/>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heel(1)">
                                      <p:cBhvr>
                                        <p:cTn id="35" dur="1000"/>
                                        <p:tgtEl>
                                          <p:spTgt spid="30"/>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2/3*#ppt_w"/>
                                          </p:val>
                                        </p:tav>
                                        <p:tav tm="100000">
                                          <p:val>
                                            <p:strVal val="#ppt_w"/>
                                          </p:val>
                                        </p:tav>
                                      </p:tavLst>
                                    </p:anim>
                                    <p:anim calcmode="lin" valueType="num">
                                      <p:cBhvr>
                                        <p:cTn id="40" dur="500" fill="hold"/>
                                        <p:tgtEl>
                                          <p:spTgt spid="10"/>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heel(1)">
                                      <p:cBhvr>
                                        <p:cTn id="43" dur="1000"/>
                                        <p:tgtEl>
                                          <p:spTgt spid="31"/>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strVal val="2/3*#ppt_w"/>
                                          </p:val>
                                        </p:tav>
                                        <p:tav tm="100000">
                                          <p:val>
                                            <p:strVal val="#ppt_w"/>
                                          </p:val>
                                        </p:tav>
                                      </p:tavLst>
                                    </p:anim>
                                    <p:anim calcmode="lin" valueType="num">
                                      <p:cBhvr>
                                        <p:cTn id="48" dur="500" fill="hold"/>
                                        <p:tgtEl>
                                          <p:spTgt spid="15"/>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heel(1)">
                                      <p:cBhvr>
                                        <p:cTn id="51" dur="1000"/>
                                        <p:tgtEl>
                                          <p:spTgt spid="32"/>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strVal val="2/3*#ppt_w"/>
                                          </p:val>
                                        </p:tav>
                                        <p:tav tm="100000">
                                          <p:val>
                                            <p:strVal val="#ppt_w"/>
                                          </p:val>
                                        </p:tav>
                                      </p:tavLst>
                                    </p:anim>
                                    <p:anim calcmode="lin" valueType="num">
                                      <p:cBhvr>
                                        <p:cTn id="56" dur="500" fill="hold"/>
                                        <p:tgtEl>
                                          <p:spTgt spid="20"/>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heel(1)">
                                      <p:cBhvr>
                                        <p:cTn id="59" dur="1000"/>
                                        <p:tgtEl>
                                          <p:spTgt spid="33"/>
                                        </p:tgtEl>
                                      </p:cBhvr>
                                    </p:animEffect>
                                  </p:childTnLst>
                                </p:cTn>
                              </p:par>
                            </p:childTnLst>
                          </p:cTn>
                        </p:par>
                        <p:par>
                          <p:cTn id="60" fill="hold">
                            <p:stCondLst>
                              <p:cond delay="4000"/>
                            </p:stCondLst>
                            <p:childTnLst>
                              <p:par>
                                <p:cTn id="61" presetID="12" presetClass="entr" presetSubtype="1"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1000"/>
                                        <p:tgtEl>
                                          <p:spTgt spid="26"/>
                                        </p:tgtEl>
                                        <p:attrNameLst>
                                          <p:attrName>ppt_y</p:attrName>
                                        </p:attrNameLst>
                                      </p:cBhvr>
                                      <p:tavLst>
                                        <p:tav tm="0">
                                          <p:val>
                                            <p:strVal val="#ppt_y-#ppt_h*1.125000"/>
                                          </p:val>
                                        </p:tav>
                                        <p:tav tm="100000">
                                          <p:val>
                                            <p:strVal val="#ppt_y"/>
                                          </p:val>
                                        </p:tav>
                                      </p:tavLst>
                                    </p:anim>
                                    <p:animEffect transition="in" filter="wipe(down)">
                                      <p:cBhvr>
                                        <p:cTn id="64" dur="1000"/>
                                        <p:tgtEl>
                                          <p:spTgt spid="26"/>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1000"/>
                                        <p:tgtEl>
                                          <p:spTgt spid="25"/>
                                        </p:tgtEl>
                                        <p:attrNameLst>
                                          <p:attrName>ppt_y</p:attrName>
                                        </p:attrNameLst>
                                      </p:cBhvr>
                                      <p:tavLst>
                                        <p:tav tm="0">
                                          <p:val>
                                            <p:strVal val="#ppt_y-#ppt_h*1.125000"/>
                                          </p:val>
                                        </p:tav>
                                        <p:tav tm="100000">
                                          <p:val>
                                            <p:strVal val="#ppt_y"/>
                                          </p:val>
                                        </p:tav>
                                      </p:tavLst>
                                    </p:anim>
                                    <p:animEffect transition="in" filter="wipe(down)">
                                      <p:cBhvr>
                                        <p:cTn id="68" dur="1000"/>
                                        <p:tgtEl>
                                          <p:spTgt spid="25"/>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p:tgtEl>
                                          <p:spTgt spid="27"/>
                                        </p:tgtEl>
                                        <p:attrNameLst>
                                          <p:attrName>ppt_y</p:attrName>
                                        </p:attrNameLst>
                                      </p:cBhvr>
                                      <p:tavLst>
                                        <p:tav tm="0">
                                          <p:val>
                                            <p:strVal val="#ppt_y-#ppt_h*1.125000"/>
                                          </p:val>
                                        </p:tav>
                                        <p:tav tm="100000">
                                          <p:val>
                                            <p:strVal val="#ppt_y"/>
                                          </p:val>
                                        </p:tav>
                                      </p:tavLst>
                                    </p:anim>
                                    <p:animEffect transition="in" filter="wipe(down)">
                                      <p:cBhvr>
                                        <p:cTn id="72" dur="1000"/>
                                        <p:tgtEl>
                                          <p:spTgt spid="27"/>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p:tgtEl>
                                          <p:spTgt spid="28"/>
                                        </p:tgtEl>
                                        <p:attrNameLst>
                                          <p:attrName>ppt_y</p:attrName>
                                        </p:attrNameLst>
                                      </p:cBhvr>
                                      <p:tavLst>
                                        <p:tav tm="0">
                                          <p:val>
                                            <p:strVal val="#ppt_y-#ppt_h*1.125000"/>
                                          </p:val>
                                        </p:tav>
                                        <p:tav tm="100000">
                                          <p:val>
                                            <p:strVal val="#ppt_y"/>
                                          </p:val>
                                        </p:tav>
                                      </p:tavLst>
                                    </p:anim>
                                    <p:animEffect transition="in" filter="wipe(down)">
                                      <p:cBhvr>
                                        <p:cTn id="7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0" grpId="0" animBg="1"/>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完成项目展示</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19"/>
          <p:cNvGrpSpPr/>
          <p:nvPr/>
        </p:nvGrpSpPr>
        <p:grpSpPr>
          <a:xfrm>
            <a:off x="4243214" y="2492191"/>
            <a:ext cx="1600439" cy="1601747"/>
            <a:chOff x="5678176" y="3395507"/>
            <a:chExt cx="1939926" cy="1941512"/>
          </a:xfrm>
        </p:grpSpPr>
        <p:sp>
          <p:nvSpPr>
            <p:cNvPr id="6" name="Freeform 8"/>
            <p:cNvSpPr/>
            <p:nvPr/>
          </p:nvSpPr>
          <p:spPr bwMode="auto">
            <a:xfrm>
              <a:off x="6181414" y="3395507"/>
              <a:ext cx="1436688" cy="971550"/>
            </a:xfrm>
            <a:custGeom>
              <a:avLst/>
              <a:gdLst>
                <a:gd name="T0" fmla="*/ 124 w 382"/>
                <a:gd name="T1" fmla="*/ 0 h 258"/>
                <a:gd name="T2" fmla="*/ 0 w 382"/>
                <a:gd name="T3" fmla="*/ 32 h 258"/>
                <a:gd name="T4" fmla="*/ 55 w 382"/>
                <a:gd name="T5" fmla="*/ 127 h 258"/>
                <a:gd name="T6" fmla="*/ 124 w 382"/>
                <a:gd name="T7" fmla="*/ 110 h 258"/>
                <a:gd name="T8" fmla="*/ 272 w 382"/>
                <a:gd name="T9" fmla="*/ 258 h 258"/>
                <a:gd name="T10" fmla="*/ 382 w 382"/>
                <a:gd name="T11" fmla="*/ 258 h 258"/>
                <a:gd name="T12" fmla="*/ 124 w 382"/>
                <a:gd name="T13" fmla="*/ 0 h 258"/>
              </a:gdLst>
              <a:ahLst/>
              <a:cxnLst>
                <a:cxn ang="0">
                  <a:pos x="T0" y="T1"/>
                </a:cxn>
                <a:cxn ang="0">
                  <a:pos x="T2" y="T3"/>
                </a:cxn>
                <a:cxn ang="0">
                  <a:pos x="T4" y="T5"/>
                </a:cxn>
                <a:cxn ang="0">
                  <a:pos x="T6" y="T7"/>
                </a:cxn>
                <a:cxn ang="0">
                  <a:pos x="T8" y="T9"/>
                </a:cxn>
                <a:cxn ang="0">
                  <a:pos x="T10" y="T11"/>
                </a:cxn>
                <a:cxn ang="0">
                  <a:pos x="T12" y="T13"/>
                </a:cxn>
              </a:cxnLst>
              <a:rect l="0" t="0" r="r" b="b"/>
              <a:pathLst>
                <a:path w="382" h="258">
                  <a:moveTo>
                    <a:pt x="124" y="0"/>
                  </a:moveTo>
                  <a:cubicBezTo>
                    <a:pt x="79" y="0"/>
                    <a:pt x="37" y="12"/>
                    <a:pt x="0" y="32"/>
                  </a:cubicBezTo>
                  <a:cubicBezTo>
                    <a:pt x="55" y="127"/>
                    <a:pt x="55" y="127"/>
                    <a:pt x="55" y="127"/>
                  </a:cubicBezTo>
                  <a:cubicBezTo>
                    <a:pt x="75" y="116"/>
                    <a:pt x="99" y="110"/>
                    <a:pt x="124" y="110"/>
                  </a:cubicBezTo>
                  <a:cubicBezTo>
                    <a:pt x="206" y="110"/>
                    <a:pt x="272" y="176"/>
                    <a:pt x="272" y="258"/>
                  </a:cubicBezTo>
                  <a:cubicBezTo>
                    <a:pt x="382" y="258"/>
                    <a:pt x="382" y="258"/>
                    <a:pt x="382" y="258"/>
                  </a:cubicBezTo>
                  <a:cubicBezTo>
                    <a:pt x="382" y="116"/>
                    <a:pt x="266" y="0"/>
                    <a:pt x="124" y="0"/>
                  </a:cubicBezTo>
                  <a:close/>
                </a:path>
              </a:pathLst>
            </a:custGeom>
            <a:solidFill>
              <a:schemeClr val="accent2">
                <a:lumMod val="75000"/>
              </a:schemeClr>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7" name="Freeform 9"/>
            <p:cNvSpPr/>
            <p:nvPr/>
          </p:nvSpPr>
          <p:spPr bwMode="auto">
            <a:xfrm>
              <a:off x="5678176" y="4367057"/>
              <a:ext cx="1939925" cy="969962"/>
            </a:xfrm>
            <a:custGeom>
              <a:avLst/>
              <a:gdLst>
                <a:gd name="T0" fmla="*/ 258 w 516"/>
                <a:gd name="T1" fmla="*/ 148 h 258"/>
                <a:gd name="T2" fmla="*/ 110 w 516"/>
                <a:gd name="T3" fmla="*/ 0 h 258"/>
                <a:gd name="T4" fmla="*/ 0 w 516"/>
                <a:gd name="T5" fmla="*/ 0 h 258"/>
                <a:gd name="T6" fmla="*/ 258 w 516"/>
                <a:gd name="T7" fmla="*/ 258 h 258"/>
                <a:gd name="T8" fmla="*/ 516 w 516"/>
                <a:gd name="T9" fmla="*/ 0 h 258"/>
                <a:gd name="T10" fmla="*/ 406 w 516"/>
                <a:gd name="T11" fmla="*/ 0 h 258"/>
                <a:gd name="T12" fmla="*/ 258 w 516"/>
                <a:gd name="T13" fmla="*/ 148 h 258"/>
              </a:gdLst>
              <a:ahLst/>
              <a:cxnLst>
                <a:cxn ang="0">
                  <a:pos x="T0" y="T1"/>
                </a:cxn>
                <a:cxn ang="0">
                  <a:pos x="T2" y="T3"/>
                </a:cxn>
                <a:cxn ang="0">
                  <a:pos x="T4" y="T5"/>
                </a:cxn>
                <a:cxn ang="0">
                  <a:pos x="T6" y="T7"/>
                </a:cxn>
                <a:cxn ang="0">
                  <a:pos x="T8" y="T9"/>
                </a:cxn>
                <a:cxn ang="0">
                  <a:pos x="T10" y="T11"/>
                </a:cxn>
                <a:cxn ang="0">
                  <a:pos x="T12" y="T13"/>
                </a:cxn>
              </a:cxnLst>
              <a:rect l="0" t="0" r="r" b="b"/>
              <a:pathLst>
                <a:path w="516" h="258">
                  <a:moveTo>
                    <a:pt x="258" y="148"/>
                  </a:moveTo>
                  <a:cubicBezTo>
                    <a:pt x="176" y="148"/>
                    <a:pt x="110" y="82"/>
                    <a:pt x="110" y="0"/>
                  </a:cubicBezTo>
                  <a:cubicBezTo>
                    <a:pt x="0" y="0"/>
                    <a:pt x="0" y="0"/>
                    <a:pt x="0" y="0"/>
                  </a:cubicBezTo>
                  <a:cubicBezTo>
                    <a:pt x="0" y="142"/>
                    <a:pt x="116" y="258"/>
                    <a:pt x="258" y="258"/>
                  </a:cubicBezTo>
                  <a:cubicBezTo>
                    <a:pt x="400" y="258"/>
                    <a:pt x="516" y="142"/>
                    <a:pt x="516" y="0"/>
                  </a:cubicBezTo>
                  <a:cubicBezTo>
                    <a:pt x="406" y="0"/>
                    <a:pt x="406" y="0"/>
                    <a:pt x="406" y="0"/>
                  </a:cubicBezTo>
                  <a:cubicBezTo>
                    <a:pt x="406" y="82"/>
                    <a:pt x="340" y="148"/>
                    <a:pt x="258" y="148"/>
                  </a:cubicBezTo>
                  <a:close/>
                </a:path>
              </a:pathLst>
            </a:custGeom>
            <a:solidFill>
              <a:schemeClr val="accent2"/>
            </a:solidFill>
            <a:ln>
              <a:noFill/>
            </a:ln>
          </p:spPr>
          <p:txBody>
            <a:bodyPr vert="horz" wrap="square" lIns="68580" tIns="34290" rIns="68580" bIns="34290" numCol="1" anchor="t" anchorCtr="0" compatLnSpc="1"/>
            <a:lstStyle/>
            <a:p>
              <a:pPr algn="r"/>
              <a:r>
                <a:rPr lang="en-US" b="1" dirty="0">
                  <a:solidFill>
                    <a:srgbClr val="FFFFFF"/>
                  </a:solidFill>
                  <a:latin typeface="Arial" panose="020B0604020202020204" pitchFamily="34" charset="0"/>
                  <a:ea typeface="微软雅黑" panose="020B0503020204020204" pitchFamily="34" charset="-122"/>
                  <a:cs typeface="Bebas Neue" charset="0"/>
                  <a:sym typeface="Arial" panose="020B0604020202020204" pitchFamily="34" charset="0"/>
                </a:rPr>
                <a:t>02</a:t>
              </a:r>
            </a:p>
          </p:txBody>
        </p:sp>
        <p:sp>
          <p:nvSpPr>
            <p:cNvPr id="8" name="Oval 12"/>
            <p:cNvSpPr/>
            <p:nvPr/>
          </p:nvSpPr>
          <p:spPr>
            <a:xfrm>
              <a:off x="6200231" y="3910336"/>
              <a:ext cx="906905" cy="9069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grpSp>
      <p:grpSp>
        <p:nvGrpSpPr>
          <p:cNvPr id="9" name="Group 20"/>
          <p:cNvGrpSpPr/>
          <p:nvPr/>
        </p:nvGrpSpPr>
        <p:grpSpPr>
          <a:xfrm>
            <a:off x="2983337" y="2486570"/>
            <a:ext cx="1600439" cy="1601747"/>
            <a:chOff x="4154176" y="3395507"/>
            <a:chExt cx="1939925" cy="1941512"/>
          </a:xfrm>
        </p:grpSpPr>
        <p:sp>
          <p:nvSpPr>
            <p:cNvPr id="10" name="Freeform 6"/>
            <p:cNvSpPr/>
            <p:nvPr/>
          </p:nvSpPr>
          <p:spPr bwMode="auto">
            <a:xfrm>
              <a:off x="4154176" y="3395507"/>
              <a:ext cx="1439863" cy="971550"/>
            </a:xfrm>
            <a:custGeom>
              <a:avLst/>
              <a:gdLst>
                <a:gd name="T0" fmla="*/ 258 w 383"/>
                <a:gd name="T1" fmla="*/ 110 h 258"/>
                <a:gd name="T2" fmla="*/ 328 w 383"/>
                <a:gd name="T3" fmla="*/ 128 h 258"/>
                <a:gd name="T4" fmla="*/ 383 w 383"/>
                <a:gd name="T5" fmla="*/ 33 h 258"/>
                <a:gd name="T6" fmla="*/ 258 w 383"/>
                <a:gd name="T7" fmla="*/ 0 h 258"/>
                <a:gd name="T8" fmla="*/ 0 w 383"/>
                <a:gd name="T9" fmla="*/ 258 h 258"/>
                <a:gd name="T10" fmla="*/ 110 w 383"/>
                <a:gd name="T11" fmla="*/ 258 h 258"/>
                <a:gd name="T12" fmla="*/ 258 w 383"/>
                <a:gd name="T13" fmla="*/ 110 h 258"/>
              </a:gdLst>
              <a:ahLst/>
              <a:cxnLst>
                <a:cxn ang="0">
                  <a:pos x="T0" y="T1"/>
                </a:cxn>
                <a:cxn ang="0">
                  <a:pos x="T2" y="T3"/>
                </a:cxn>
                <a:cxn ang="0">
                  <a:pos x="T4" y="T5"/>
                </a:cxn>
                <a:cxn ang="0">
                  <a:pos x="T6" y="T7"/>
                </a:cxn>
                <a:cxn ang="0">
                  <a:pos x="T8" y="T9"/>
                </a:cxn>
                <a:cxn ang="0">
                  <a:pos x="T10" y="T11"/>
                </a:cxn>
                <a:cxn ang="0">
                  <a:pos x="T12" y="T13"/>
                </a:cxn>
              </a:cxnLst>
              <a:rect l="0" t="0" r="r" b="b"/>
              <a:pathLst>
                <a:path w="383" h="258">
                  <a:moveTo>
                    <a:pt x="258" y="110"/>
                  </a:moveTo>
                  <a:cubicBezTo>
                    <a:pt x="283" y="110"/>
                    <a:pt x="307" y="117"/>
                    <a:pt x="328" y="128"/>
                  </a:cubicBezTo>
                  <a:cubicBezTo>
                    <a:pt x="383" y="33"/>
                    <a:pt x="383" y="33"/>
                    <a:pt x="383" y="33"/>
                  </a:cubicBezTo>
                  <a:cubicBezTo>
                    <a:pt x="346" y="12"/>
                    <a:pt x="303" y="0"/>
                    <a:pt x="258" y="0"/>
                  </a:cubicBezTo>
                  <a:cubicBezTo>
                    <a:pt x="116" y="0"/>
                    <a:pt x="0" y="116"/>
                    <a:pt x="0" y="258"/>
                  </a:cubicBezTo>
                  <a:cubicBezTo>
                    <a:pt x="110" y="258"/>
                    <a:pt x="110" y="258"/>
                    <a:pt x="110" y="258"/>
                  </a:cubicBezTo>
                  <a:cubicBezTo>
                    <a:pt x="110" y="176"/>
                    <a:pt x="176" y="110"/>
                    <a:pt x="258" y="110"/>
                  </a:cubicBezTo>
                  <a:close/>
                </a:path>
              </a:pathLst>
            </a:custGeom>
            <a:solidFill>
              <a:schemeClr val="accent3"/>
            </a:solidFill>
            <a:ln>
              <a:noFill/>
            </a:ln>
          </p:spPr>
          <p:txBody>
            <a:bodyPr vert="horz" wrap="square" lIns="68580" tIns="34290" rIns="68580" bIns="34290" numCol="1" anchor="b" anchorCtr="0" compatLnSpc="1"/>
            <a:lstStyle/>
            <a:p>
              <a:r>
                <a:rPr lang="en-US" b="1" dirty="0">
                  <a:solidFill>
                    <a:srgbClr val="FFFFFF"/>
                  </a:solidFill>
                  <a:latin typeface="Arial" panose="020B0604020202020204" pitchFamily="34" charset="0"/>
                  <a:ea typeface="微软雅黑" panose="020B0503020204020204" pitchFamily="34" charset="-122"/>
                  <a:cs typeface="Bebas Neue" charset="0"/>
                  <a:sym typeface="Arial" panose="020B0604020202020204" pitchFamily="34" charset="0"/>
                </a:rPr>
                <a:t>03</a:t>
              </a:r>
            </a:p>
          </p:txBody>
        </p:sp>
        <p:sp>
          <p:nvSpPr>
            <p:cNvPr id="11" name="Freeform 7"/>
            <p:cNvSpPr/>
            <p:nvPr/>
          </p:nvSpPr>
          <p:spPr bwMode="auto">
            <a:xfrm>
              <a:off x="4154176" y="4367057"/>
              <a:ext cx="1939925" cy="969962"/>
            </a:xfrm>
            <a:custGeom>
              <a:avLst/>
              <a:gdLst>
                <a:gd name="T0" fmla="*/ 258 w 516"/>
                <a:gd name="T1" fmla="*/ 148 h 258"/>
                <a:gd name="T2" fmla="*/ 110 w 516"/>
                <a:gd name="T3" fmla="*/ 0 h 258"/>
                <a:gd name="T4" fmla="*/ 0 w 516"/>
                <a:gd name="T5" fmla="*/ 0 h 258"/>
                <a:gd name="T6" fmla="*/ 258 w 516"/>
                <a:gd name="T7" fmla="*/ 258 h 258"/>
                <a:gd name="T8" fmla="*/ 516 w 516"/>
                <a:gd name="T9" fmla="*/ 0 h 258"/>
                <a:gd name="T10" fmla="*/ 406 w 516"/>
                <a:gd name="T11" fmla="*/ 0 h 258"/>
                <a:gd name="T12" fmla="*/ 258 w 516"/>
                <a:gd name="T13" fmla="*/ 148 h 258"/>
              </a:gdLst>
              <a:ahLst/>
              <a:cxnLst>
                <a:cxn ang="0">
                  <a:pos x="T0" y="T1"/>
                </a:cxn>
                <a:cxn ang="0">
                  <a:pos x="T2" y="T3"/>
                </a:cxn>
                <a:cxn ang="0">
                  <a:pos x="T4" y="T5"/>
                </a:cxn>
                <a:cxn ang="0">
                  <a:pos x="T6" y="T7"/>
                </a:cxn>
                <a:cxn ang="0">
                  <a:pos x="T8" y="T9"/>
                </a:cxn>
                <a:cxn ang="0">
                  <a:pos x="T10" y="T11"/>
                </a:cxn>
                <a:cxn ang="0">
                  <a:pos x="T12" y="T13"/>
                </a:cxn>
              </a:cxnLst>
              <a:rect l="0" t="0" r="r" b="b"/>
              <a:pathLst>
                <a:path w="516" h="258">
                  <a:moveTo>
                    <a:pt x="258" y="148"/>
                  </a:moveTo>
                  <a:cubicBezTo>
                    <a:pt x="176" y="148"/>
                    <a:pt x="110" y="82"/>
                    <a:pt x="110" y="0"/>
                  </a:cubicBezTo>
                  <a:cubicBezTo>
                    <a:pt x="0" y="0"/>
                    <a:pt x="0" y="0"/>
                    <a:pt x="0" y="0"/>
                  </a:cubicBezTo>
                  <a:cubicBezTo>
                    <a:pt x="0" y="142"/>
                    <a:pt x="116" y="258"/>
                    <a:pt x="258" y="258"/>
                  </a:cubicBezTo>
                  <a:cubicBezTo>
                    <a:pt x="400" y="258"/>
                    <a:pt x="516" y="142"/>
                    <a:pt x="516" y="0"/>
                  </a:cubicBezTo>
                  <a:cubicBezTo>
                    <a:pt x="406" y="0"/>
                    <a:pt x="406" y="0"/>
                    <a:pt x="406" y="0"/>
                  </a:cubicBezTo>
                  <a:cubicBezTo>
                    <a:pt x="406" y="82"/>
                    <a:pt x="340" y="148"/>
                    <a:pt x="258" y="148"/>
                  </a:cubicBezTo>
                  <a:close/>
                </a:path>
              </a:pathLst>
            </a:custGeom>
            <a:solidFill>
              <a:schemeClr val="accent3">
                <a:lumMod val="75000"/>
              </a:schemeClr>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12" name="Oval 13"/>
            <p:cNvSpPr/>
            <p:nvPr/>
          </p:nvSpPr>
          <p:spPr>
            <a:xfrm>
              <a:off x="4670685" y="3910336"/>
              <a:ext cx="906905" cy="9069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grpSp>
      <p:grpSp>
        <p:nvGrpSpPr>
          <p:cNvPr id="13" name="Group 18"/>
          <p:cNvGrpSpPr/>
          <p:nvPr/>
        </p:nvGrpSpPr>
        <p:grpSpPr>
          <a:xfrm>
            <a:off x="3615576" y="1403442"/>
            <a:ext cx="1600439" cy="1483876"/>
            <a:chOff x="4917764" y="2077882"/>
            <a:chExt cx="1939925" cy="1798637"/>
          </a:xfrm>
        </p:grpSpPr>
        <p:sp>
          <p:nvSpPr>
            <p:cNvPr id="14" name="Freeform 5"/>
            <p:cNvSpPr/>
            <p:nvPr/>
          </p:nvSpPr>
          <p:spPr bwMode="auto">
            <a:xfrm>
              <a:off x="4917764" y="2077882"/>
              <a:ext cx="969963" cy="1798637"/>
            </a:xfrm>
            <a:custGeom>
              <a:avLst/>
              <a:gdLst>
                <a:gd name="T0" fmla="*/ 1 w 258"/>
                <a:gd name="T1" fmla="*/ 239 h 478"/>
                <a:gd name="T2" fmla="*/ 0 w 258"/>
                <a:gd name="T3" fmla="*/ 257 h 478"/>
                <a:gd name="T4" fmla="*/ 125 w 258"/>
                <a:gd name="T5" fmla="*/ 478 h 478"/>
                <a:gd name="T6" fmla="*/ 180 w 258"/>
                <a:gd name="T7" fmla="*/ 383 h 478"/>
                <a:gd name="T8" fmla="*/ 110 w 258"/>
                <a:gd name="T9" fmla="*/ 257 h 478"/>
                <a:gd name="T10" fmla="*/ 111 w 258"/>
                <a:gd name="T11" fmla="*/ 239 h 478"/>
                <a:gd name="T12" fmla="*/ 258 w 258"/>
                <a:gd name="T13" fmla="*/ 110 h 478"/>
                <a:gd name="T14" fmla="*/ 258 w 258"/>
                <a:gd name="T15" fmla="*/ 0 h 478"/>
                <a:gd name="T16" fmla="*/ 1 w 258"/>
                <a:gd name="T17"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478">
                  <a:moveTo>
                    <a:pt x="1" y="239"/>
                  </a:moveTo>
                  <a:cubicBezTo>
                    <a:pt x="1" y="245"/>
                    <a:pt x="0" y="251"/>
                    <a:pt x="0" y="257"/>
                  </a:cubicBezTo>
                  <a:cubicBezTo>
                    <a:pt x="0" y="351"/>
                    <a:pt x="50" y="433"/>
                    <a:pt x="125" y="478"/>
                  </a:cubicBezTo>
                  <a:cubicBezTo>
                    <a:pt x="180" y="383"/>
                    <a:pt x="180" y="383"/>
                    <a:pt x="180" y="383"/>
                  </a:cubicBezTo>
                  <a:cubicBezTo>
                    <a:pt x="138" y="357"/>
                    <a:pt x="110" y="310"/>
                    <a:pt x="110" y="257"/>
                  </a:cubicBezTo>
                  <a:cubicBezTo>
                    <a:pt x="110" y="251"/>
                    <a:pt x="111" y="245"/>
                    <a:pt x="111" y="239"/>
                  </a:cubicBezTo>
                  <a:cubicBezTo>
                    <a:pt x="120" y="166"/>
                    <a:pt x="183" y="110"/>
                    <a:pt x="258" y="110"/>
                  </a:cubicBezTo>
                  <a:cubicBezTo>
                    <a:pt x="258" y="0"/>
                    <a:pt x="258" y="0"/>
                    <a:pt x="258" y="0"/>
                  </a:cubicBezTo>
                  <a:cubicBezTo>
                    <a:pt x="122" y="0"/>
                    <a:pt x="11" y="105"/>
                    <a:pt x="1" y="239"/>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sp>
          <p:nvSpPr>
            <p:cNvPr id="15" name="Freeform 10"/>
            <p:cNvSpPr/>
            <p:nvPr/>
          </p:nvSpPr>
          <p:spPr bwMode="auto">
            <a:xfrm>
              <a:off x="5887726" y="2077882"/>
              <a:ext cx="969963" cy="1798637"/>
            </a:xfrm>
            <a:custGeom>
              <a:avLst/>
              <a:gdLst>
                <a:gd name="T0" fmla="*/ 257 w 258"/>
                <a:gd name="T1" fmla="*/ 239 h 478"/>
                <a:gd name="T2" fmla="*/ 0 w 258"/>
                <a:gd name="T3" fmla="*/ 0 h 478"/>
                <a:gd name="T4" fmla="*/ 0 w 258"/>
                <a:gd name="T5" fmla="*/ 110 h 478"/>
                <a:gd name="T6" fmla="*/ 147 w 258"/>
                <a:gd name="T7" fmla="*/ 239 h 478"/>
                <a:gd name="T8" fmla="*/ 148 w 258"/>
                <a:gd name="T9" fmla="*/ 257 h 478"/>
                <a:gd name="T10" fmla="*/ 78 w 258"/>
                <a:gd name="T11" fmla="*/ 383 h 478"/>
                <a:gd name="T12" fmla="*/ 133 w 258"/>
                <a:gd name="T13" fmla="*/ 478 h 478"/>
                <a:gd name="T14" fmla="*/ 258 w 258"/>
                <a:gd name="T15" fmla="*/ 257 h 478"/>
                <a:gd name="T16" fmla="*/ 257 w 258"/>
                <a:gd name="T17"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478">
                  <a:moveTo>
                    <a:pt x="257" y="239"/>
                  </a:moveTo>
                  <a:cubicBezTo>
                    <a:pt x="248" y="105"/>
                    <a:pt x="136" y="0"/>
                    <a:pt x="0" y="0"/>
                  </a:cubicBezTo>
                  <a:cubicBezTo>
                    <a:pt x="0" y="110"/>
                    <a:pt x="0" y="110"/>
                    <a:pt x="0" y="110"/>
                  </a:cubicBezTo>
                  <a:cubicBezTo>
                    <a:pt x="75" y="110"/>
                    <a:pt x="138" y="166"/>
                    <a:pt x="147" y="239"/>
                  </a:cubicBezTo>
                  <a:cubicBezTo>
                    <a:pt x="147" y="245"/>
                    <a:pt x="148" y="251"/>
                    <a:pt x="148" y="257"/>
                  </a:cubicBezTo>
                  <a:cubicBezTo>
                    <a:pt x="148" y="310"/>
                    <a:pt x="120" y="357"/>
                    <a:pt x="78" y="383"/>
                  </a:cubicBezTo>
                  <a:cubicBezTo>
                    <a:pt x="133" y="478"/>
                    <a:pt x="133" y="478"/>
                    <a:pt x="133" y="478"/>
                  </a:cubicBezTo>
                  <a:cubicBezTo>
                    <a:pt x="208" y="433"/>
                    <a:pt x="258" y="351"/>
                    <a:pt x="258" y="257"/>
                  </a:cubicBezTo>
                  <a:cubicBezTo>
                    <a:pt x="258" y="251"/>
                    <a:pt x="257" y="245"/>
                    <a:pt x="257" y="239"/>
                  </a:cubicBezTo>
                  <a:close/>
                </a:path>
              </a:pathLst>
            </a:custGeom>
            <a:solidFill>
              <a:schemeClr val="accent1"/>
            </a:solidFill>
            <a:ln>
              <a:noFill/>
            </a:ln>
          </p:spPr>
          <p:txBody>
            <a:bodyPr vert="horz" wrap="square" lIns="68580" tIns="34290" rIns="68580" bIns="34290" numCol="1" anchor="t" anchorCtr="0" compatLnSpc="1"/>
            <a:lstStyle/>
            <a:p>
              <a:r>
                <a:rPr lang="en-US" b="1" dirty="0">
                  <a:solidFill>
                    <a:srgbClr val="FFFFFF"/>
                  </a:solidFill>
                  <a:latin typeface="Arial" panose="020B0604020202020204" pitchFamily="34" charset="0"/>
                  <a:ea typeface="微软雅黑" panose="020B0503020204020204" pitchFamily="34" charset="-122"/>
                  <a:cs typeface="Bebas Neue" charset="0"/>
                  <a:sym typeface="Arial" panose="020B0604020202020204" pitchFamily="34" charset="0"/>
                </a:rPr>
                <a:t>01</a:t>
              </a:r>
            </a:p>
          </p:txBody>
        </p:sp>
        <p:sp>
          <p:nvSpPr>
            <p:cNvPr id="16" name="Oval 14"/>
            <p:cNvSpPr/>
            <p:nvPr/>
          </p:nvSpPr>
          <p:spPr>
            <a:xfrm>
              <a:off x="5434272" y="2596950"/>
              <a:ext cx="906905" cy="9069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b="1" dirty="0">
                <a:latin typeface="Arial" panose="020B0604020202020204" pitchFamily="34" charset="0"/>
                <a:ea typeface="微软雅黑" panose="020B0503020204020204" pitchFamily="34" charset="-122"/>
                <a:cs typeface="Bebas Neue" charset="0"/>
                <a:sym typeface="Arial" panose="020B0604020202020204" pitchFamily="34" charset="0"/>
              </a:endParaRPr>
            </a:p>
          </p:txBody>
        </p:sp>
      </p:grpSp>
      <p:sp>
        <p:nvSpPr>
          <p:cNvPr id="17" name="Rectangle 15"/>
          <p:cNvSpPr/>
          <p:nvPr/>
        </p:nvSpPr>
        <p:spPr>
          <a:xfrm>
            <a:off x="5251018" y="1337215"/>
            <a:ext cx="1871520" cy="540148"/>
          </a:xfrm>
          <a:prstGeom prst="rect">
            <a:avLst/>
          </a:prstGeom>
        </p:spPr>
        <p:txBody>
          <a:bodyPr wrap="square">
            <a:spAutoFit/>
          </a:bodyPr>
          <a:lstStyle/>
          <a:p>
            <a:r>
              <a:rPr lang="zh-CN" altLang="en-US" sz="210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endParaRPr lang="en-US" sz="2100" dirty="0">
              <a:latin typeface="Arial" panose="020B0604020202020204" pitchFamily="34" charset="0"/>
              <a:ea typeface="微软雅黑" panose="020B0503020204020204" pitchFamily="34" charset="-122"/>
              <a:cs typeface="Bebas Neue" charset="0"/>
              <a:sym typeface="Arial" panose="020B0604020202020204" pitchFamily="34" charset="0"/>
            </a:endParaRPr>
          </a:p>
          <a:p>
            <a:pPr>
              <a:lnSpc>
                <a:spcPct val="9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sz="9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6"/>
          <p:cNvSpPr/>
          <p:nvPr/>
        </p:nvSpPr>
        <p:spPr>
          <a:xfrm>
            <a:off x="5947289" y="3173780"/>
            <a:ext cx="1871520" cy="540148"/>
          </a:xfrm>
          <a:prstGeom prst="rect">
            <a:avLst/>
          </a:prstGeom>
        </p:spPr>
        <p:txBody>
          <a:bodyPr wrap="square">
            <a:spAutoFit/>
          </a:bodyPr>
          <a:lstStyle/>
          <a:p>
            <a:r>
              <a:rPr lang="zh-CN" altLang="en-US" sz="210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endParaRPr lang="en-US" sz="2100" dirty="0">
              <a:latin typeface="Arial" panose="020B0604020202020204" pitchFamily="34" charset="0"/>
              <a:ea typeface="微软雅黑" panose="020B0503020204020204" pitchFamily="34" charset="-122"/>
              <a:cs typeface="Bebas Neue" charset="0"/>
              <a:sym typeface="Arial" panose="020B0604020202020204" pitchFamily="34" charset="0"/>
            </a:endParaRPr>
          </a:p>
          <a:p>
            <a:pPr>
              <a:lnSpc>
                <a:spcPct val="9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sz="9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17"/>
          <p:cNvSpPr/>
          <p:nvPr/>
        </p:nvSpPr>
        <p:spPr>
          <a:xfrm>
            <a:off x="1008179" y="2651350"/>
            <a:ext cx="1871520" cy="540148"/>
          </a:xfrm>
          <a:prstGeom prst="rect">
            <a:avLst/>
          </a:prstGeom>
        </p:spPr>
        <p:txBody>
          <a:bodyPr wrap="square">
            <a:spAutoFit/>
          </a:bodyPr>
          <a:lstStyle/>
          <a:p>
            <a:pPr algn="r"/>
            <a:r>
              <a:rPr lang="zh-CN" altLang="en-US" sz="210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endParaRPr lang="en-US" sz="2100" dirty="0">
              <a:latin typeface="Arial" panose="020B0604020202020204" pitchFamily="34" charset="0"/>
              <a:ea typeface="微软雅黑" panose="020B0503020204020204" pitchFamily="34" charset="-122"/>
              <a:cs typeface="Bebas Neue" charset="0"/>
              <a:sym typeface="Arial" panose="020B0604020202020204" pitchFamily="34" charset="0"/>
            </a:endParaRPr>
          </a:p>
          <a:p>
            <a:pPr algn="r">
              <a:lnSpc>
                <a:spcPct val="9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sz="9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0"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14:presetBounceEnd="58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58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8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8000">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14:bounceEnd="58000">
                                          <p:cBhvr additive="base">
                                            <p:cTn id="15" dur="1000" fill="hold"/>
                                            <p:tgtEl>
                                              <p:spTgt spid="9"/>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78000" fill="hold" grpId="0" nodeType="withEffect">
                                      <p:stCondLst>
                                        <p:cond delay="2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78000"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decel="78000" fill="hold" grpId="0" nodeType="withEffect">
                                      <p:stCondLst>
                                        <p:cond delay="7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0-#ppt_w/2"/>
                                              </p:val>
                                            </p:tav>
                                            <p:tav tm="100000">
                                              <p:val>
                                                <p:strVal val="#ppt_x"/>
                                              </p:val>
                                            </p:tav>
                                          </p:tavLst>
                                        </p:anim>
                                        <p:anim calcmode="lin" valueType="num">
                                          <p:cBhvr additive="base">
                                            <p:cTn id="2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78000" fill="hold" grpId="0" nodeType="withEffect">
                                      <p:stCondLst>
                                        <p:cond delay="2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78000"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decel="78000" fill="hold" grpId="0" nodeType="withEffect">
                                      <p:stCondLst>
                                        <p:cond delay="7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0-#ppt_w/2"/>
                                              </p:val>
                                            </p:tav>
                                            <p:tav tm="100000">
                                              <p:val>
                                                <p:strVal val="#ppt_x"/>
                                              </p:val>
                                            </p:tav>
                                          </p:tavLst>
                                        </p:anim>
                                        <p:anim calcmode="lin" valueType="num">
                                          <p:cBhvr additive="base">
                                            <p:cTn id="2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重点项目展望</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3"/>
          <p:cNvGrpSpPr/>
          <p:nvPr/>
        </p:nvGrpSpPr>
        <p:grpSpPr>
          <a:xfrm>
            <a:off x="831775" y="1288204"/>
            <a:ext cx="1452028" cy="1336265"/>
            <a:chOff x="1108416" y="1691638"/>
            <a:chExt cx="1936277" cy="1781907"/>
          </a:xfrm>
        </p:grpSpPr>
        <p:sp>
          <p:nvSpPr>
            <p:cNvPr id="6" name="Oval 8"/>
            <p:cNvSpPr/>
            <p:nvPr/>
          </p:nvSpPr>
          <p:spPr>
            <a:xfrm flipH="1">
              <a:off x="110841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Freeform 13"/>
            <p:cNvSpPr>
              <a:spLocks noEditPoints="1"/>
            </p:cNvSpPr>
            <p:nvPr/>
          </p:nvSpPr>
          <p:spPr bwMode="auto">
            <a:xfrm>
              <a:off x="1805677" y="2230728"/>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Rectangle 19"/>
            <p:cNvSpPr/>
            <p:nvPr/>
          </p:nvSpPr>
          <p:spPr>
            <a:xfrm>
              <a:off x="1180708" y="2609832"/>
              <a:ext cx="1863985" cy="393147"/>
            </a:xfrm>
            <a:prstGeom prst="rect">
              <a:avLst/>
            </a:prstGeom>
          </p:spPr>
          <p:txBody>
            <a:bodyPr wrap="square">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4"/>
          <p:cNvGrpSpPr/>
          <p:nvPr/>
        </p:nvGrpSpPr>
        <p:grpSpPr>
          <a:xfrm>
            <a:off x="2054633" y="2144469"/>
            <a:ext cx="1473836" cy="1336265"/>
            <a:chOff x="2739096" y="2833465"/>
            <a:chExt cx="1965357" cy="1781907"/>
          </a:xfrm>
        </p:grpSpPr>
        <p:sp>
          <p:nvSpPr>
            <p:cNvPr id="10" name="Oval 11"/>
            <p:cNvSpPr/>
            <p:nvPr/>
          </p:nvSpPr>
          <p:spPr>
            <a:xfrm flipH="1">
              <a:off x="2739096" y="2833465"/>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Freeform 16"/>
            <p:cNvSpPr>
              <a:spLocks noEditPoints="1"/>
            </p:cNvSpPr>
            <p:nvPr/>
          </p:nvSpPr>
          <p:spPr bwMode="auto">
            <a:xfrm>
              <a:off x="3442082" y="3313151"/>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Rectangle 20"/>
            <p:cNvSpPr/>
            <p:nvPr/>
          </p:nvSpPr>
          <p:spPr>
            <a:xfrm>
              <a:off x="2840467" y="3819464"/>
              <a:ext cx="1863986" cy="393147"/>
            </a:xfrm>
            <a:prstGeom prst="rect">
              <a:avLst/>
            </a:prstGeom>
          </p:spPr>
          <p:txBody>
            <a:bodyPr wrap="square">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4500353" y="2144469"/>
            <a:ext cx="1469466" cy="1336265"/>
            <a:chOff x="6000456" y="2833465"/>
            <a:chExt cx="1959530" cy="1781907"/>
          </a:xfrm>
        </p:grpSpPr>
        <p:sp>
          <p:nvSpPr>
            <p:cNvPr id="14" name="Oval 10"/>
            <p:cNvSpPr/>
            <p:nvPr/>
          </p:nvSpPr>
          <p:spPr>
            <a:xfrm flipH="1">
              <a:off x="6000456" y="2833465"/>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Freeform 14"/>
            <p:cNvSpPr>
              <a:spLocks noEditPoints="1"/>
            </p:cNvSpPr>
            <p:nvPr/>
          </p:nvSpPr>
          <p:spPr bwMode="auto">
            <a:xfrm>
              <a:off x="6718709" y="3317436"/>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Rectangle 21"/>
            <p:cNvSpPr/>
            <p:nvPr/>
          </p:nvSpPr>
          <p:spPr>
            <a:xfrm>
              <a:off x="6096000" y="3817741"/>
              <a:ext cx="1863986" cy="393147"/>
            </a:xfrm>
            <a:prstGeom prst="rect">
              <a:avLst/>
            </a:prstGeom>
          </p:spPr>
          <p:txBody>
            <a:bodyPr wrap="square">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36"/>
          <p:cNvGrpSpPr/>
          <p:nvPr/>
        </p:nvGrpSpPr>
        <p:grpSpPr>
          <a:xfrm>
            <a:off x="6946070" y="2144469"/>
            <a:ext cx="1492468" cy="1336265"/>
            <a:chOff x="9261816" y="2833466"/>
            <a:chExt cx="1990203" cy="1781907"/>
          </a:xfrm>
        </p:grpSpPr>
        <p:sp>
          <p:nvSpPr>
            <p:cNvPr id="18" name="Oval 9"/>
            <p:cNvSpPr/>
            <p:nvPr/>
          </p:nvSpPr>
          <p:spPr>
            <a:xfrm flipH="1">
              <a:off x="9261816" y="2833466"/>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Freeform 18"/>
            <p:cNvSpPr>
              <a:spLocks noEditPoints="1"/>
            </p:cNvSpPr>
            <p:nvPr/>
          </p:nvSpPr>
          <p:spPr bwMode="auto">
            <a:xfrm>
              <a:off x="9965756" y="3341873"/>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Rectangle 22"/>
            <p:cNvSpPr/>
            <p:nvPr/>
          </p:nvSpPr>
          <p:spPr>
            <a:xfrm>
              <a:off x="9388033" y="3765408"/>
              <a:ext cx="1863986" cy="393147"/>
            </a:xfrm>
            <a:prstGeom prst="rect">
              <a:avLst/>
            </a:prstGeom>
          </p:spPr>
          <p:txBody>
            <a:bodyPr wrap="square">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5"/>
          <p:cNvGrpSpPr/>
          <p:nvPr/>
        </p:nvGrpSpPr>
        <p:grpSpPr>
          <a:xfrm>
            <a:off x="3258737" y="1288204"/>
            <a:ext cx="1397817" cy="1336265"/>
            <a:chOff x="4344767" y="1691638"/>
            <a:chExt cx="1863986" cy="1781907"/>
          </a:xfrm>
        </p:grpSpPr>
        <p:sp>
          <p:nvSpPr>
            <p:cNvPr id="22" name="Oval 7"/>
            <p:cNvSpPr/>
            <p:nvPr/>
          </p:nvSpPr>
          <p:spPr>
            <a:xfrm flipH="1">
              <a:off x="4369776" y="1691638"/>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Freeform 17"/>
            <p:cNvSpPr>
              <a:spLocks noEditPoints="1"/>
            </p:cNvSpPr>
            <p:nvPr/>
          </p:nvSpPr>
          <p:spPr bwMode="auto">
            <a:xfrm>
              <a:off x="5086120" y="205134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Rectangle 23"/>
            <p:cNvSpPr/>
            <p:nvPr/>
          </p:nvSpPr>
          <p:spPr>
            <a:xfrm>
              <a:off x="4344767" y="2609832"/>
              <a:ext cx="1863986" cy="393147"/>
            </a:xfrm>
            <a:prstGeom prst="rect">
              <a:avLst/>
            </a:prstGeom>
          </p:spPr>
          <p:txBody>
            <a:bodyPr wrap="square">
              <a:spAutoFit/>
            </a:bodyPr>
            <a:lstStyle/>
            <a:p>
              <a:pPr algn="ct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28"/>
          <p:cNvGrpSpPr/>
          <p:nvPr/>
        </p:nvGrpSpPr>
        <p:grpSpPr>
          <a:xfrm>
            <a:off x="5723211" y="1288204"/>
            <a:ext cx="1492468" cy="1336265"/>
            <a:chOff x="7631136" y="1691638"/>
            <a:chExt cx="1990203" cy="1781907"/>
          </a:xfrm>
        </p:grpSpPr>
        <p:sp>
          <p:nvSpPr>
            <p:cNvPr id="26" name="Oval 6"/>
            <p:cNvSpPr/>
            <p:nvPr/>
          </p:nvSpPr>
          <p:spPr>
            <a:xfrm flipH="1">
              <a:off x="763113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Freeform 15"/>
            <p:cNvSpPr>
              <a:spLocks noEditPoints="1"/>
            </p:cNvSpPr>
            <p:nvPr/>
          </p:nvSpPr>
          <p:spPr bwMode="auto">
            <a:xfrm>
              <a:off x="8290231" y="2051348"/>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Rectangle 24"/>
            <p:cNvSpPr/>
            <p:nvPr/>
          </p:nvSpPr>
          <p:spPr>
            <a:xfrm>
              <a:off x="7757353" y="2582561"/>
              <a:ext cx="1863986" cy="393147"/>
            </a:xfrm>
            <a:prstGeom prst="rect">
              <a:avLst/>
            </a:prstGeom>
          </p:spPr>
          <p:txBody>
            <a:bodyPr wrap="square">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0" name="Straight Connector 25"/>
          <p:cNvCxnSpPr/>
          <p:nvPr/>
        </p:nvCxnSpPr>
        <p:spPr>
          <a:xfrm>
            <a:off x="1926561" y="2820403"/>
            <a:ext cx="0" cy="81023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26"/>
          <p:cNvCxnSpPr/>
          <p:nvPr/>
        </p:nvCxnSpPr>
        <p:spPr>
          <a:xfrm>
            <a:off x="4384587" y="2820403"/>
            <a:ext cx="0" cy="81023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27"/>
          <p:cNvCxnSpPr/>
          <p:nvPr/>
        </p:nvCxnSpPr>
        <p:spPr>
          <a:xfrm>
            <a:off x="6789865" y="2820403"/>
            <a:ext cx="0" cy="81023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33" name="TextBox 41"/>
          <p:cNvSpPr txBox="1"/>
          <p:nvPr/>
        </p:nvSpPr>
        <p:spPr>
          <a:xfrm>
            <a:off x="1062480" y="4163921"/>
            <a:ext cx="1885719" cy="754012"/>
          </a:xfrm>
          <a:prstGeom prst="rect">
            <a:avLst/>
          </a:prstGeom>
          <a:noFill/>
        </p:spPr>
        <p:txBody>
          <a:bodyPr wrap="square" lIns="60919" tIns="30460" rIns="60919" bIns="30460" rtlCol="0">
            <a:spAutoFit/>
          </a:bodyPr>
          <a:lstStyle/>
          <a:p>
            <a:pPr>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170"/>
          <p:cNvSpPr txBox="1"/>
          <p:nvPr/>
        </p:nvSpPr>
        <p:spPr>
          <a:xfrm>
            <a:off x="1062482" y="3965762"/>
            <a:ext cx="1728161" cy="271733"/>
          </a:xfrm>
          <a:prstGeom prst="rect">
            <a:avLst/>
          </a:prstGeom>
          <a:noFill/>
        </p:spPr>
        <p:txBody>
          <a:bodyPr wrap="square" lIns="68573" tIns="34286" rIns="68573" bIns="34286" rtlCol="0">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41"/>
          <p:cNvSpPr txBox="1"/>
          <p:nvPr/>
        </p:nvSpPr>
        <p:spPr>
          <a:xfrm>
            <a:off x="3521200" y="4163921"/>
            <a:ext cx="1885719" cy="754012"/>
          </a:xfrm>
          <a:prstGeom prst="rect">
            <a:avLst/>
          </a:prstGeom>
          <a:noFill/>
        </p:spPr>
        <p:txBody>
          <a:bodyPr wrap="square" lIns="60919" tIns="30460" rIns="60919" bIns="30460" rtlCol="0">
            <a:spAutoFit/>
          </a:bodyPr>
          <a:lstStyle/>
          <a:p>
            <a:pPr>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0"/>
          <p:cNvSpPr txBox="1"/>
          <p:nvPr/>
        </p:nvSpPr>
        <p:spPr>
          <a:xfrm>
            <a:off x="3521202" y="3965762"/>
            <a:ext cx="1728161" cy="271733"/>
          </a:xfrm>
          <a:prstGeom prst="rect">
            <a:avLst/>
          </a:prstGeom>
          <a:noFill/>
        </p:spPr>
        <p:txBody>
          <a:bodyPr wrap="square" lIns="68573" tIns="34286" rIns="68573" bIns="34286" rtlCol="0">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41"/>
          <p:cNvSpPr txBox="1"/>
          <p:nvPr/>
        </p:nvSpPr>
        <p:spPr>
          <a:xfrm>
            <a:off x="5990081" y="4163921"/>
            <a:ext cx="1885719" cy="754012"/>
          </a:xfrm>
          <a:prstGeom prst="rect">
            <a:avLst/>
          </a:prstGeom>
          <a:noFill/>
        </p:spPr>
        <p:txBody>
          <a:bodyPr wrap="square" lIns="60919" tIns="30460" rIns="60919" bIns="30460" rtlCol="0">
            <a:spAutoFit/>
          </a:bodyPr>
          <a:lstStyle/>
          <a:p>
            <a:pPr>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0"/>
          <p:cNvSpPr txBox="1"/>
          <p:nvPr/>
        </p:nvSpPr>
        <p:spPr>
          <a:xfrm>
            <a:off x="5990082" y="3965762"/>
            <a:ext cx="1728161" cy="271733"/>
          </a:xfrm>
          <a:prstGeom prst="rect">
            <a:avLst/>
          </a:prstGeom>
          <a:noFill/>
        </p:spPr>
        <p:txBody>
          <a:bodyPr wrap="square" lIns="68573" tIns="34286" rIns="68573" bIns="34286" rtlCol="0">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矩形 38"/>
          <p:cNvSpPr/>
          <p:nvPr/>
        </p:nvSpPr>
        <p:spPr>
          <a:xfrm>
            <a:off x="0" y="19313"/>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2" presetClass="entr" presetSubtype="1"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3500"/>
                            </p:stCondLst>
                            <p:childTnLst>
                              <p:par>
                                <p:cTn id="45" presetID="47"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anim calcmode="lin" valueType="num">
                                      <p:cBhvr>
                                        <p:cTn id="48" dur="500" fill="hold"/>
                                        <p:tgtEl>
                                          <p:spTgt spid="34"/>
                                        </p:tgtEl>
                                        <p:attrNameLst>
                                          <p:attrName>ppt_x</p:attrName>
                                        </p:attrNameLst>
                                      </p:cBhvr>
                                      <p:tavLst>
                                        <p:tav tm="0">
                                          <p:val>
                                            <p:strVal val="#ppt_x"/>
                                          </p:val>
                                        </p:tav>
                                        <p:tav tm="100000">
                                          <p:val>
                                            <p:strVal val="#ppt_x"/>
                                          </p:val>
                                        </p:tav>
                                      </p:tavLst>
                                    </p:anim>
                                    <p:anim calcmode="lin" valueType="num">
                                      <p:cBhvr>
                                        <p:cTn id="49" dur="5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strVal val="#ppt_x"/>
                                          </p:val>
                                        </p:tav>
                                        <p:tav tm="100000">
                                          <p:val>
                                            <p:strVal val="#ppt_x"/>
                                          </p:val>
                                        </p:tav>
                                      </p:tavLst>
                                    </p:anim>
                                    <p:anim calcmode="lin" valueType="num">
                                      <p:cBhvr>
                                        <p:cTn id="54" dur="500" fill="hold"/>
                                        <p:tgtEl>
                                          <p:spTgt spid="33"/>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anim calcmode="lin" valueType="num">
                                      <p:cBhvr>
                                        <p:cTn id="63" dur="500" fill="hold"/>
                                        <p:tgtEl>
                                          <p:spTgt spid="36"/>
                                        </p:tgtEl>
                                        <p:attrNameLst>
                                          <p:attrName>ppt_x</p:attrName>
                                        </p:attrNameLst>
                                      </p:cBhvr>
                                      <p:tavLst>
                                        <p:tav tm="0">
                                          <p:val>
                                            <p:strVal val="#ppt_x"/>
                                          </p:val>
                                        </p:tav>
                                        <p:tav tm="100000">
                                          <p:val>
                                            <p:strVal val="#ppt_x"/>
                                          </p:val>
                                        </p:tav>
                                      </p:tavLst>
                                    </p:anim>
                                    <p:anim calcmode="lin" valueType="num">
                                      <p:cBhvr>
                                        <p:cTn id="64" dur="5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anim calcmode="lin" valueType="num">
                                      <p:cBhvr>
                                        <p:cTn id="68" dur="500" fill="hold"/>
                                        <p:tgtEl>
                                          <p:spTgt spid="35"/>
                                        </p:tgtEl>
                                        <p:attrNameLst>
                                          <p:attrName>ppt_x</p:attrName>
                                        </p:attrNameLst>
                                      </p:cBhvr>
                                      <p:tavLst>
                                        <p:tav tm="0">
                                          <p:val>
                                            <p:strVal val="#ppt_x"/>
                                          </p:val>
                                        </p:tav>
                                        <p:tav tm="100000">
                                          <p:val>
                                            <p:strVal val="#ppt_x"/>
                                          </p:val>
                                        </p:tav>
                                      </p:tavLst>
                                    </p:anim>
                                    <p:anim calcmode="lin" valueType="num">
                                      <p:cBhvr>
                                        <p:cTn id="69" dur="5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5000"/>
                            </p:stCondLst>
                            <p:childTnLst>
                              <p:par>
                                <p:cTn id="71" presetID="22" presetClass="entr" presetSubtype="1"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up)">
                                      <p:cBhvr>
                                        <p:cTn id="73" dur="500"/>
                                        <p:tgtEl>
                                          <p:spTgt spid="32"/>
                                        </p:tgtEl>
                                      </p:cBhvr>
                                    </p:animEffect>
                                  </p:childTnLst>
                                </p:cTn>
                              </p:par>
                            </p:childTnLst>
                          </p:cTn>
                        </p:par>
                        <p:par>
                          <p:cTn id="74" fill="hold">
                            <p:stCondLst>
                              <p:cond delay="5500"/>
                            </p:stCondLst>
                            <p:childTnLst>
                              <p:par>
                                <p:cTn id="75" presetID="47" presetClass="entr" presetSubtype="0"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anim calcmode="lin" valueType="num">
                                      <p:cBhvr>
                                        <p:cTn id="78" dur="500" fill="hold"/>
                                        <p:tgtEl>
                                          <p:spTgt spid="38"/>
                                        </p:tgtEl>
                                        <p:attrNameLst>
                                          <p:attrName>ppt_x</p:attrName>
                                        </p:attrNameLst>
                                      </p:cBhvr>
                                      <p:tavLst>
                                        <p:tav tm="0">
                                          <p:val>
                                            <p:strVal val="#ppt_x"/>
                                          </p:val>
                                        </p:tav>
                                        <p:tav tm="100000">
                                          <p:val>
                                            <p:strVal val="#ppt_x"/>
                                          </p:val>
                                        </p:tav>
                                      </p:tavLst>
                                    </p:anim>
                                    <p:anim calcmode="lin" valueType="num">
                                      <p:cBhvr>
                                        <p:cTn id="79" dur="500" fill="hold"/>
                                        <p:tgtEl>
                                          <p:spTgt spid="3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anim calcmode="lin" valueType="num">
                                      <p:cBhvr>
                                        <p:cTn id="83" dur="500" fill="hold"/>
                                        <p:tgtEl>
                                          <p:spTgt spid="37"/>
                                        </p:tgtEl>
                                        <p:attrNameLst>
                                          <p:attrName>ppt_x</p:attrName>
                                        </p:attrNameLst>
                                      </p:cBhvr>
                                      <p:tavLst>
                                        <p:tav tm="0">
                                          <p:val>
                                            <p:strVal val="#ppt_x"/>
                                          </p:val>
                                        </p:tav>
                                        <p:tav tm="100000">
                                          <p:val>
                                            <p:strVal val="#ppt_x"/>
                                          </p:val>
                                        </p:tav>
                                      </p:tavLst>
                                    </p:anim>
                                    <p:anim calcmode="lin" valueType="num">
                                      <p:cBhvr>
                                        <p:cTn id="84"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5" y="0"/>
            <a:ext cx="3653303" cy="5143500"/>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2789802" y="1782002"/>
            <a:ext cx="1567338"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4412155" y="1689986"/>
            <a:ext cx="4452221" cy="800403"/>
          </a:xfrm>
          <a:prstGeom prst="rect">
            <a:avLst/>
          </a:prstGeom>
          <a:noFill/>
          <a:effectLst/>
        </p:spPr>
        <p:txBody>
          <a:bodyPr wrap="square" lIns="72572" tIns="36286" rIns="72572" bIns="36286" rtlCol="0">
            <a:spAutoFit/>
          </a:bodyPr>
          <a:lstStyle/>
          <a:p>
            <a:pPr algn="ctr"/>
            <a:r>
              <a:rPr lang="zh-CN" altLang="en-US" sz="4725" b="1" dirty="0">
                <a:solidFill>
                  <a:schemeClr val="accent4"/>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工作存在不足</a:t>
            </a:r>
          </a:p>
        </p:txBody>
      </p:sp>
      <p:grpSp>
        <p:nvGrpSpPr>
          <p:cNvPr id="16" name="组合 15"/>
          <p:cNvGrpSpPr/>
          <p:nvPr/>
        </p:nvGrpSpPr>
        <p:grpSpPr>
          <a:xfrm>
            <a:off x="5209883" y="2802534"/>
            <a:ext cx="1339573" cy="334707"/>
            <a:chOff x="3276600" y="3624263"/>
            <a:chExt cx="1348281" cy="336710"/>
          </a:xfrm>
        </p:grpSpPr>
        <p:grpSp>
          <p:nvGrpSpPr>
            <p:cNvPr id="17" name="Group 10"/>
            <p:cNvGrpSpPr/>
            <p:nvPr/>
          </p:nvGrpSpPr>
          <p:grpSpPr bwMode="auto">
            <a:xfrm>
              <a:off x="3276600" y="3649663"/>
              <a:ext cx="282575" cy="282575"/>
              <a:chOff x="0" y="0"/>
              <a:chExt cx="2494" cy="2494"/>
            </a:xfrm>
          </p:grpSpPr>
          <p:sp>
            <p:nvSpPr>
              <p:cNvPr id="1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 Box 13"/>
            <p:cNvSpPr txBox="1">
              <a:spLocks noChangeArrowheads="1"/>
            </p:cNvSpPr>
            <p:nvPr/>
          </p:nvSpPr>
          <p:spPr bwMode="auto">
            <a:xfrm>
              <a:off x="3625850" y="3624263"/>
              <a:ext cx="999031"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4"/>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21" name="组合 20"/>
          <p:cNvGrpSpPr/>
          <p:nvPr/>
        </p:nvGrpSpPr>
        <p:grpSpPr>
          <a:xfrm>
            <a:off x="5209885" y="3126104"/>
            <a:ext cx="1339573" cy="334707"/>
            <a:chOff x="3276600" y="3624263"/>
            <a:chExt cx="1348282" cy="33671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4"/>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26" name="组合 25"/>
          <p:cNvGrpSpPr/>
          <p:nvPr/>
        </p:nvGrpSpPr>
        <p:grpSpPr>
          <a:xfrm>
            <a:off x="5209885" y="3458832"/>
            <a:ext cx="1339573" cy="334707"/>
            <a:chOff x="3276600" y="3624263"/>
            <a:chExt cx="1348282" cy="336710"/>
          </a:xfrm>
        </p:grpSpPr>
        <p:grpSp>
          <p:nvGrpSpPr>
            <p:cNvPr id="27" name="Group 10"/>
            <p:cNvGrpSpPr/>
            <p:nvPr/>
          </p:nvGrpSpPr>
          <p:grpSpPr bwMode="auto">
            <a:xfrm>
              <a:off x="3276600" y="3649663"/>
              <a:ext cx="282575" cy="282575"/>
              <a:chOff x="0" y="0"/>
              <a:chExt cx="2494" cy="2494"/>
            </a:xfrm>
          </p:grpSpPr>
          <p:sp>
            <p:nvSpPr>
              <p:cNvPr id="2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4"/>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31" name="组合 30"/>
          <p:cNvGrpSpPr/>
          <p:nvPr/>
        </p:nvGrpSpPr>
        <p:grpSpPr>
          <a:xfrm>
            <a:off x="6799803" y="2827793"/>
            <a:ext cx="1339573" cy="334707"/>
            <a:chOff x="3276600" y="3624263"/>
            <a:chExt cx="1348282" cy="336710"/>
          </a:xfrm>
        </p:grpSpPr>
        <p:grpSp>
          <p:nvGrpSpPr>
            <p:cNvPr id="32" name="Group 10"/>
            <p:cNvGrpSpPr/>
            <p:nvPr/>
          </p:nvGrpSpPr>
          <p:grpSpPr bwMode="auto">
            <a:xfrm>
              <a:off x="3276600" y="3649663"/>
              <a:ext cx="282575" cy="282575"/>
              <a:chOff x="0" y="0"/>
              <a:chExt cx="2494" cy="2494"/>
            </a:xfrm>
          </p:grpSpPr>
          <p:sp>
            <p:nvSpPr>
              <p:cNvPr id="3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4"/>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36" name="组合 35"/>
          <p:cNvGrpSpPr/>
          <p:nvPr/>
        </p:nvGrpSpPr>
        <p:grpSpPr>
          <a:xfrm>
            <a:off x="6799803" y="3141180"/>
            <a:ext cx="1339573" cy="334707"/>
            <a:chOff x="3276600" y="3624263"/>
            <a:chExt cx="1348282" cy="336710"/>
          </a:xfrm>
        </p:grpSpPr>
        <p:grpSp>
          <p:nvGrpSpPr>
            <p:cNvPr id="37" name="Group 10"/>
            <p:cNvGrpSpPr/>
            <p:nvPr/>
          </p:nvGrpSpPr>
          <p:grpSpPr bwMode="auto">
            <a:xfrm>
              <a:off x="3276600" y="3649663"/>
              <a:ext cx="282575" cy="282575"/>
              <a:chOff x="0" y="0"/>
              <a:chExt cx="2494" cy="2494"/>
            </a:xfrm>
          </p:grpSpPr>
          <p:sp>
            <p:nvSpPr>
              <p:cNvPr id="3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4"/>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41" name="组合 40"/>
          <p:cNvGrpSpPr/>
          <p:nvPr/>
        </p:nvGrpSpPr>
        <p:grpSpPr>
          <a:xfrm>
            <a:off x="6799803" y="3462144"/>
            <a:ext cx="1339573" cy="334707"/>
            <a:chOff x="3276600" y="3624263"/>
            <a:chExt cx="1348281" cy="336710"/>
          </a:xfrm>
        </p:grpSpPr>
        <p:grpSp>
          <p:nvGrpSpPr>
            <p:cNvPr id="42" name="Group 10"/>
            <p:cNvGrpSpPr/>
            <p:nvPr/>
          </p:nvGrpSpPr>
          <p:grpSpPr bwMode="auto">
            <a:xfrm>
              <a:off x="3276600" y="3649663"/>
              <a:ext cx="282575" cy="282575"/>
              <a:chOff x="0" y="0"/>
              <a:chExt cx="2494" cy="2494"/>
            </a:xfrm>
          </p:grpSpPr>
          <p:sp>
            <p:nvSpPr>
              <p:cNvPr id="4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 Box 13"/>
            <p:cNvSpPr txBox="1">
              <a:spLocks noChangeArrowheads="1"/>
            </p:cNvSpPr>
            <p:nvPr/>
          </p:nvSpPr>
          <p:spPr bwMode="auto">
            <a:xfrm>
              <a:off x="3625850" y="3624263"/>
              <a:ext cx="999031"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4"/>
                  </a:solidFill>
                  <a:latin typeface="Arial" panose="020B0604020202020204" pitchFamily="34" charset="0"/>
                  <a:ea typeface="微软雅黑" panose="020B0503020204020204" pitchFamily="34" charset="-122"/>
                  <a:sym typeface="Arial" panose="020B0604020202020204" pitchFamily="34" charset="0"/>
                </a:rPr>
                <a:t>文字标题</a:t>
              </a:r>
            </a:p>
          </p:txBody>
        </p:sp>
      </p:grpSp>
      <p:cxnSp>
        <p:nvCxnSpPr>
          <p:cNvPr id="46" name="直接连接符 45"/>
          <p:cNvCxnSpPr/>
          <p:nvPr/>
        </p:nvCxnSpPr>
        <p:spPr>
          <a:xfrm>
            <a:off x="4616658" y="2573868"/>
            <a:ext cx="404321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0" name="Group 41"/>
          <p:cNvGrpSpPr>
            <a:grpSpLocks noChangeAspect="1"/>
          </p:cNvGrpSpPr>
          <p:nvPr/>
        </p:nvGrpSpPr>
        <p:grpSpPr bwMode="auto">
          <a:xfrm>
            <a:off x="3228506" y="1971301"/>
            <a:ext cx="788922" cy="949099"/>
            <a:chOff x="3783" y="2089"/>
            <a:chExt cx="116" cy="142"/>
          </a:xfrm>
          <a:solidFill>
            <a:schemeClr val="accent4"/>
          </a:solidFill>
          <a:effectLst>
            <a:outerShdw blurRad="50800" dist="38100" dir="5400000" algn="t" rotWithShape="0">
              <a:prstClr val="black">
                <a:alpha val="40000"/>
              </a:prstClr>
            </a:outerShdw>
          </a:effectLst>
        </p:grpSpPr>
        <p:sp>
          <p:nvSpPr>
            <p:cNvPr id="51"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5"/>
                                        </p:tgtEl>
                                        <p:attrNameLst>
                                          <p:attrName>ppt_y</p:attrName>
                                        </p:attrNameLst>
                                      </p:cBhvr>
                                      <p:tavLst>
                                        <p:tav tm="0">
                                          <p:val>
                                            <p:strVal val="#ppt_y"/>
                                          </p:val>
                                        </p:tav>
                                        <p:tav tm="100000">
                                          <p:val>
                                            <p:strVal val="#ppt_y"/>
                                          </p:val>
                                        </p:tav>
                                      </p:tavLst>
                                    </p:anim>
                                    <p:anim calcmode="lin" valueType="num">
                                      <p:cBhvr>
                                        <p:cTn id="2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5"/>
                                        </p:tgtEl>
                                      </p:cBhvr>
                                    </p:animEffect>
                                  </p:childTnLst>
                                </p:cTn>
                              </p:par>
                            </p:childTnLst>
                          </p:cTn>
                        </p:par>
                        <p:par>
                          <p:cTn id="23" fill="hold">
                            <p:stCondLst>
                              <p:cond delay="1750"/>
                            </p:stCondLst>
                            <p:childTnLst>
                              <p:par>
                                <p:cTn id="24" presetID="22" presetClass="entr" presetSubtype="8"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par>
                          <p:cTn id="27" fill="hold">
                            <p:stCondLst>
                              <p:cond delay="2250"/>
                            </p:stCondLst>
                            <p:childTnLst>
                              <p:par>
                                <p:cTn id="28" presetID="2" presetClass="entr" presetSubtype="12"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1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0-#ppt_w/2"/>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2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0-#ppt_w/2"/>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30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0-#ppt_w/2"/>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par>
                                <p:cTn id="44" presetID="2" presetClass="entr" presetSubtype="12" fill="hold" nodeType="withEffect">
                                  <p:stCondLst>
                                    <p:cond delay="40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0-#ppt_w/2"/>
                                          </p:val>
                                        </p:tav>
                                        <p:tav tm="100000">
                                          <p:val>
                                            <p:strVal val="#ppt_x"/>
                                          </p:val>
                                        </p:tav>
                                      </p:tavLst>
                                    </p:anim>
                                    <p:anim calcmode="lin" valueType="num">
                                      <p:cBhvr additive="base">
                                        <p:cTn id="47" dur="500" fill="hold"/>
                                        <p:tgtEl>
                                          <p:spTgt spid="36"/>
                                        </p:tgtEl>
                                        <p:attrNameLst>
                                          <p:attrName>ppt_y</p:attrName>
                                        </p:attrNameLst>
                                      </p:cBhvr>
                                      <p:tavLst>
                                        <p:tav tm="0">
                                          <p:val>
                                            <p:strVal val="1+#ppt_h/2"/>
                                          </p:val>
                                        </p:tav>
                                        <p:tav tm="100000">
                                          <p:val>
                                            <p:strVal val="#ppt_y"/>
                                          </p:val>
                                        </p:tav>
                                      </p:tavLst>
                                    </p:anim>
                                  </p:childTnLst>
                                </p:cTn>
                              </p:par>
                              <p:par>
                                <p:cTn id="48" presetID="2" presetClass="entr" presetSubtype="12" fill="hold" nodeType="withEffect">
                                  <p:stCondLst>
                                    <p:cond delay="50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0-#ppt_w/2"/>
                                          </p:val>
                                        </p:tav>
                                        <p:tav tm="100000">
                                          <p:val>
                                            <p:strVal val="#ppt_x"/>
                                          </p:val>
                                        </p:tav>
                                      </p:tavLst>
                                    </p:anim>
                                    <p:anim calcmode="lin" valueType="num">
                                      <p:cBhvr additive="base">
                                        <p:cTn id="51" dur="500" fill="hold"/>
                                        <p:tgtEl>
                                          <p:spTgt spid="41"/>
                                        </p:tgtEl>
                                        <p:attrNameLst>
                                          <p:attrName>ppt_y</p:attrName>
                                        </p:attrNameLst>
                                      </p:cBhvr>
                                      <p:tavLst>
                                        <p:tav tm="0">
                                          <p:val>
                                            <p:strVal val="1+#ppt_h/2"/>
                                          </p:val>
                                        </p:tav>
                                        <p:tav tm="100000">
                                          <p:val>
                                            <p:strVal val="#ppt_y"/>
                                          </p:val>
                                        </p:tav>
                                      </p:tavLst>
                                    </p:anim>
                                  </p:childTnLst>
                                </p:cTn>
                              </p:par>
                            </p:childTnLst>
                          </p:cTn>
                        </p:par>
                        <p:par>
                          <p:cTn id="52" fill="hold">
                            <p:stCondLst>
                              <p:cond delay="2750"/>
                            </p:stCondLst>
                            <p:childTnLst>
                              <p:par>
                                <p:cTn id="53" presetID="22" presetClass="entr" presetSubtype="4"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down)">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rotWithShape="1">
          <a:blip r:embed="rId3">
            <a:biLevel thresh="75000"/>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5400000" flipV="1">
            <a:off x="-667265" y="2480510"/>
            <a:ext cx="5143501" cy="258465"/>
          </a:xfrm>
          <a:prstGeom prst="rect">
            <a:avLst/>
          </a:prstGeom>
        </p:spPr>
      </p:pic>
      <p:grpSp>
        <p:nvGrpSpPr>
          <p:cNvPr id="10" name="组合 9"/>
          <p:cNvGrpSpPr/>
          <p:nvPr/>
        </p:nvGrpSpPr>
        <p:grpSpPr>
          <a:xfrm>
            <a:off x="1006439" y="1716488"/>
            <a:ext cx="1567338" cy="1567542"/>
            <a:chOff x="2075544" y="1844222"/>
            <a:chExt cx="2090056" cy="2090056"/>
          </a:xfrm>
        </p:grpSpPr>
        <p:sp>
          <p:nvSpPr>
            <p:cNvPr id="13" name="椭圆 12"/>
            <p:cNvSpPr/>
            <p:nvPr/>
          </p:nvSpPr>
          <p:spPr>
            <a:xfrm>
              <a:off x="2075544" y="1844222"/>
              <a:ext cx="2090056" cy="2090056"/>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2279245" y="2059765"/>
              <a:ext cx="1643032" cy="1643032"/>
            </a:xfrm>
            <a:prstGeom prst="ellipse">
              <a:avLst/>
            </a:prstGeom>
            <a:solidFill>
              <a:schemeClr val="accent1"/>
            </a:solidFill>
            <a:ln>
              <a:gradFill flip="none" rotWithShape="1">
                <a:gsLst>
                  <a:gs pos="0">
                    <a:srgbClr val="DEDEDE"/>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TextBox 14"/>
          <p:cNvSpPr txBox="1"/>
          <p:nvPr/>
        </p:nvSpPr>
        <p:spPr>
          <a:xfrm>
            <a:off x="1330094" y="2228824"/>
            <a:ext cx="1134126" cy="553998"/>
          </a:xfrm>
          <a:prstGeom prst="rect">
            <a:avLst/>
          </a:prstGeom>
          <a:noFill/>
        </p:spPr>
        <p:txBody>
          <a:bodyPr wrap="square" rtlCol="0">
            <a:spAutoFit/>
          </a:bodyPr>
          <a:lstStyle/>
          <a:p>
            <a:r>
              <a:rPr lang="zh-CN" altLang="en-US" sz="30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grpSp>
        <p:nvGrpSpPr>
          <p:cNvPr id="86" name="组合 85"/>
          <p:cNvGrpSpPr/>
          <p:nvPr/>
        </p:nvGrpSpPr>
        <p:grpSpPr>
          <a:xfrm>
            <a:off x="3417823" y="3220833"/>
            <a:ext cx="4515179" cy="405859"/>
            <a:chOff x="4597712" y="3723530"/>
            <a:chExt cx="5699829" cy="511214"/>
          </a:xfrm>
          <a:effectLst>
            <a:outerShdw blurRad="50800" dist="38100" dir="2700000" algn="tl" rotWithShape="0">
              <a:prstClr val="black">
                <a:alpha val="40000"/>
              </a:prstClr>
            </a:outerShdw>
          </a:effectLst>
        </p:grpSpPr>
        <p:sp>
          <p:nvSpPr>
            <p:cNvPr id="87" name="Freeform 5"/>
            <p:cNvSpPr/>
            <p:nvPr/>
          </p:nvSpPr>
          <p:spPr bwMode="auto">
            <a:xfrm>
              <a:off x="4597712" y="3723530"/>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4"/>
            </a:solidFill>
            <a:ln w="9525" cap="flat">
              <a:noFill/>
              <a:prstDash val="solid"/>
              <a:miter lim="800000"/>
            </a:ln>
          </p:spPr>
          <p:txBody>
            <a:bodyPr vert="horz" wrap="square" lIns="83085" tIns="41543" rIns="83085" bIns="41543" numCol="1" anchor="t" anchorCtr="0" compatLnSpc="1"/>
            <a:lstStyle/>
            <a:p>
              <a:endParaRPr lang="zh-CN" altLang="en-US" sz="101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87"/>
            <p:cNvSpPr txBox="1"/>
            <p:nvPr/>
          </p:nvSpPr>
          <p:spPr>
            <a:xfrm>
              <a:off x="5533485" y="3790287"/>
              <a:ext cx="3270136" cy="36344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875" dirty="0">
                  <a:solidFill>
                    <a:schemeClr val="bg1">
                      <a:lumMod val="95000"/>
                    </a:schemeClr>
                  </a:solidFill>
                  <a:latin typeface="Arial" panose="020B0604020202020204" pitchFamily="34" charset="0"/>
                  <a:sym typeface="Arial" panose="020B0604020202020204" pitchFamily="34" charset="0"/>
                </a:rPr>
                <a:t>工作存在不足</a:t>
              </a:r>
            </a:p>
          </p:txBody>
        </p:sp>
        <p:sp>
          <p:nvSpPr>
            <p:cNvPr id="91" name="KSO_Shape"/>
            <p:cNvSpPr/>
            <p:nvPr/>
          </p:nvSpPr>
          <p:spPr bwMode="auto">
            <a:xfrm>
              <a:off x="9347588" y="3799695"/>
              <a:ext cx="253402" cy="360989"/>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lumMod val="95000"/>
              </a:schemeClr>
            </a:solidFill>
            <a:ln>
              <a:noFill/>
            </a:ln>
          </p:spPr>
          <p:txBody>
            <a:bodyPr lIns="83085" tIns="41543" rIns="83085" bIns="41543" anchor="ctr">
              <a:scene3d>
                <a:camera prst="orthographicFront"/>
                <a:lightRig rig="threePt" dir="t"/>
              </a:scene3d>
              <a:sp3d contourW="12700">
                <a:contourClr>
                  <a:srgbClr val="FFFFFF"/>
                </a:contourClr>
              </a:sp3d>
            </a:bodyPr>
            <a:lstStyle/>
            <a:p>
              <a:pPr algn="ctr">
                <a:defRPr/>
              </a:pPr>
              <a:endParaRPr lang="zh-CN" altLang="en-US" sz="101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组合 79"/>
          <p:cNvGrpSpPr/>
          <p:nvPr/>
        </p:nvGrpSpPr>
        <p:grpSpPr>
          <a:xfrm>
            <a:off x="3036869" y="4029472"/>
            <a:ext cx="4515179" cy="405859"/>
            <a:chOff x="4597712" y="4436542"/>
            <a:chExt cx="5699829" cy="511214"/>
          </a:xfrm>
          <a:effectLst>
            <a:outerShdw blurRad="50800" dist="38100" dir="2700000" algn="tl" rotWithShape="0">
              <a:prstClr val="black">
                <a:alpha val="40000"/>
              </a:prstClr>
            </a:outerShdw>
          </a:effectLst>
        </p:grpSpPr>
        <p:sp>
          <p:nvSpPr>
            <p:cNvPr id="81" name="Freeform 5"/>
            <p:cNvSpPr/>
            <p:nvPr/>
          </p:nvSpPr>
          <p:spPr bwMode="auto">
            <a:xfrm>
              <a:off x="4597712" y="4436542"/>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5"/>
            </a:solidFill>
            <a:ln w="12700" cap="flat">
              <a:noFill/>
              <a:prstDash val="solid"/>
              <a:miter lim="800000"/>
            </a:ln>
          </p:spPr>
          <p:txBody>
            <a:bodyPr vert="horz" wrap="square" lIns="83085" tIns="41543" rIns="83085" bIns="41543" numCol="1" anchor="t" anchorCtr="0" compatLnSpc="1"/>
            <a:lstStyle/>
            <a:p>
              <a:endParaRPr lang="zh-CN" altLang="en-US" sz="101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81"/>
            <p:cNvSpPr txBox="1"/>
            <p:nvPr/>
          </p:nvSpPr>
          <p:spPr>
            <a:xfrm>
              <a:off x="5533485" y="4523326"/>
              <a:ext cx="3247364" cy="36344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875" spc="-96" dirty="0">
                  <a:solidFill>
                    <a:schemeClr val="bg1">
                      <a:lumMod val="95000"/>
                    </a:schemeClr>
                  </a:solidFill>
                  <a:latin typeface="Arial" panose="020B0604020202020204" pitchFamily="34" charset="0"/>
                  <a:sym typeface="Arial" panose="020B0604020202020204" pitchFamily="34" charset="0"/>
                </a:rPr>
                <a:t>明年工作计划</a:t>
              </a:r>
            </a:p>
          </p:txBody>
        </p:sp>
        <p:sp>
          <p:nvSpPr>
            <p:cNvPr id="85" name="KSO_Shape"/>
            <p:cNvSpPr/>
            <p:nvPr/>
          </p:nvSpPr>
          <p:spPr bwMode="auto">
            <a:xfrm>
              <a:off x="9299109" y="4567191"/>
              <a:ext cx="350360" cy="218063"/>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chemeClr val="bg1">
                <a:lumMod val="95000"/>
              </a:schemeClr>
            </a:solidFill>
            <a:ln>
              <a:noFill/>
            </a:ln>
          </p:spPr>
          <p:txBody>
            <a:bodyPr lIns="83085" tIns="41543" rIns="83085" bIns="41543" anchor="ctr">
              <a:scene3d>
                <a:camera prst="orthographicFront"/>
                <a:lightRig rig="threePt" dir="t"/>
              </a:scene3d>
              <a:sp3d contourW="12700">
                <a:contourClr>
                  <a:srgbClr val="FFFFFF"/>
                </a:contourClr>
              </a:sp3d>
            </a:bodyPr>
            <a:lstStyle/>
            <a:p>
              <a:pPr algn="ctr">
                <a:defRPr/>
              </a:pPr>
              <a:endParaRPr lang="zh-CN" altLang="en-US" sz="101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2" name="组合 91"/>
          <p:cNvGrpSpPr/>
          <p:nvPr/>
        </p:nvGrpSpPr>
        <p:grpSpPr>
          <a:xfrm>
            <a:off x="2974046" y="780336"/>
            <a:ext cx="4515179" cy="405859"/>
            <a:chOff x="4597712" y="1584494"/>
            <a:chExt cx="5699829" cy="511214"/>
          </a:xfrm>
          <a:effectLst>
            <a:outerShdw blurRad="50800" dist="38100" dir="2700000" algn="tl" rotWithShape="0">
              <a:prstClr val="black">
                <a:alpha val="40000"/>
              </a:prstClr>
            </a:outerShdw>
          </a:effectLst>
        </p:grpSpPr>
        <p:sp>
          <p:nvSpPr>
            <p:cNvPr id="93" name="Freeform 5"/>
            <p:cNvSpPr/>
            <p:nvPr/>
          </p:nvSpPr>
          <p:spPr bwMode="auto">
            <a:xfrm>
              <a:off x="4597712" y="1584494"/>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1"/>
            </a:solidFill>
            <a:ln w="12700" cap="flat">
              <a:noFill/>
              <a:prstDash val="solid"/>
              <a:miter lim="800000"/>
            </a:ln>
          </p:spPr>
          <p:txBody>
            <a:bodyPr vert="horz" wrap="square" lIns="83085" tIns="41543" rIns="83085" bIns="41543" numCol="1" anchor="t" anchorCtr="0" compatLnSpc="1"/>
            <a:lstStyle/>
            <a:p>
              <a:endParaRPr lang="zh-CN" altLang="en-US" sz="101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TextBox 93"/>
            <p:cNvSpPr txBox="1"/>
            <p:nvPr/>
          </p:nvSpPr>
          <p:spPr>
            <a:xfrm>
              <a:off x="5533485" y="1634928"/>
              <a:ext cx="3164444" cy="36344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875" dirty="0">
                  <a:solidFill>
                    <a:schemeClr val="bg1">
                      <a:lumMod val="95000"/>
                    </a:schemeClr>
                  </a:solidFill>
                  <a:latin typeface="Arial" panose="020B0604020202020204" pitchFamily="34" charset="0"/>
                  <a:sym typeface="Arial" panose="020B0604020202020204" pitchFamily="34" charset="0"/>
                </a:rPr>
                <a:t>年度工作概述</a:t>
              </a:r>
            </a:p>
          </p:txBody>
        </p:sp>
        <p:sp>
          <p:nvSpPr>
            <p:cNvPr id="97" name="KSO_Shape"/>
            <p:cNvSpPr/>
            <p:nvPr/>
          </p:nvSpPr>
          <p:spPr bwMode="auto">
            <a:xfrm>
              <a:off x="9331114" y="1670049"/>
              <a:ext cx="286351" cy="3603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8"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8"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8"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83085" tIns="41543" rIns="83085" bIns="41543" anchor="ctr">
              <a:scene3d>
                <a:camera prst="orthographicFront"/>
                <a:lightRig rig="threePt" dir="t"/>
              </a:scene3d>
              <a:sp3d contourW="12700">
                <a:contourClr>
                  <a:srgbClr val="FFFFFF"/>
                </a:contourClr>
              </a:sp3d>
            </a:bodyPr>
            <a:lstStyle/>
            <a:p>
              <a:pPr algn="ctr">
                <a:defRPr/>
              </a:pPr>
              <a:endParaRPr lang="zh-CN" altLang="en-US" sz="101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p:cNvGrpSpPr/>
          <p:nvPr/>
        </p:nvGrpSpPr>
        <p:grpSpPr>
          <a:xfrm>
            <a:off x="3424625" y="1576024"/>
            <a:ext cx="4515179" cy="405859"/>
            <a:chOff x="4597712" y="2297506"/>
            <a:chExt cx="5699829" cy="511214"/>
          </a:xfrm>
          <a:effectLst>
            <a:outerShdw blurRad="50800" dist="38100" dir="2700000" algn="tl" rotWithShape="0">
              <a:prstClr val="black">
                <a:alpha val="40000"/>
              </a:prstClr>
            </a:outerShdw>
          </a:effectLst>
        </p:grpSpPr>
        <p:sp>
          <p:nvSpPr>
            <p:cNvPr id="69" name="Freeform 5"/>
            <p:cNvSpPr/>
            <p:nvPr/>
          </p:nvSpPr>
          <p:spPr bwMode="auto">
            <a:xfrm>
              <a:off x="4597712" y="2297506"/>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2"/>
            </a:solidFill>
            <a:ln w="12700" cap="flat">
              <a:noFill/>
              <a:prstDash val="solid"/>
              <a:miter lim="800000"/>
            </a:ln>
          </p:spPr>
          <p:txBody>
            <a:bodyPr vert="horz" wrap="square" lIns="83085" tIns="41543" rIns="83085" bIns="41543" numCol="1" anchor="t" anchorCtr="0" compatLnSpc="1"/>
            <a:lstStyle/>
            <a:p>
              <a:endParaRPr lang="zh-CN" altLang="en-US" sz="101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5533485" y="2366080"/>
              <a:ext cx="3224324" cy="36344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875" dirty="0">
                  <a:solidFill>
                    <a:schemeClr val="bg1">
                      <a:lumMod val="95000"/>
                    </a:schemeClr>
                  </a:solidFill>
                  <a:latin typeface="Arial" panose="020B0604020202020204" pitchFamily="34" charset="0"/>
                  <a:sym typeface="Arial" panose="020B0604020202020204" pitchFamily="34" charset="0"/>
                </a:rPr>
                <a:t>工作完成情况</a:t>
              </a:r>
            </a:p>
          </p:txBody>
        </p:sp>
        <p:sp>
          <p:nvSpPr>
            <p:cNvPr id="73" name="KSO_Shape"/>
            <p:cNvSpPr/>
            <p:nvPr/>
          </p:nvSpPr>
          <p:spPr bwMode="auto">
            <a:xfrm>
              <a:off x="9315111" y="2409874"/>
              <a:ext cx="318357" cy="28647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8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8"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8"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8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8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lumMod val="95000"/>
              </a:schemeClr>
            </a:solidFill>
            <a:ln>
              <a:noFill/>
            </a:ln>
          </p:spPr>
          <p:txBody>
            <a:bodyPr lIns="83085" tIns="41543" rIns="83085" bIns="41543" anchor="ctr">
              <a:scene3d>
                <a:camera prst="orthographicFront"/>
                <a:lightRig rig="threePt" dir="t"/>
              </a:scene3d>
              <a:sp3d contourW="12700">
                <a:contourClr>
                  <a:srgbClr val="FFFFFF"/>
                </a:contourClr>
              </a:sp3d>
            </a:bodyPr>
            <a:lstStyle/>
            <a:p>
              <a:pPr algn="ctr">
                <a:defRPr/>
              </a:pPr>
              <a:endParaRPr lang="zh-CN" altLang="en-US" sz="101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3329862" y="1495468"/>
            <a:ext cx="563137" cy="570144"/>
            <a:chOff x="4538092" y="1956346"/>
            <a:chExt cx="750849" cy="760193"/>
          </a:xfrm>
        </p:grpSpPr>
        <p:sp>
          <p:nvSpPr>
            <p:cNvPr id="100" name="椭圆 99"/>
            <p:cNvSpPr/>
            <p:nvPr/>
          </p:nvSpPr>
          <p:spPr>
            <a:xfrm>
              <a:off x="4538092" y="1956346"/>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latin typeface="Arial" panose="020B0604020202020204" pitchFamily="34" charset="0"/>
                <a:ea typeface="微软雅黑" panose="020B0503020204020204" pitchFamily="34" charset="-122"/>
                <a:sym typeface="Arial" panose="020B0604020202020204" pitchFamily="34" charset="0"/>
              </a:endParaRPr>
            </a:p>
          </p:txBody>
        </p:sp>
        <p:sp>
          <p:nvSpPr>
            <p:cNvPr id="105" name="TextBox 104"/>
            <p:cNvSpPr txBox="1"/>
            <p:nvPr/>
          </p:nvSpPr>
          <p:spPr>
            <a:xfrm>
              <a:off x="4733732" y="1977875"/>
              <a:ext cx="366319" cy="738664"/>
            </a:xfrm>
            <a:prstGeom prst="rect">
              <a:avLst/>
            </a:prstGeom>
            <a:noFill/>
          </p:spPr>
          <p:txBody>
            <a:bodyPr wrap="square" rtlCol="0">
              <a:spAutoFit/>
            </a:bodyPr>
            <a:lstStyle/>
            <a:p>
              <a:r>
                <a:rPr lang="en-US" altLang="zh-CN" sz="3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a:t>
              </a:r>
              <a:endParaRPr lang="zh-CN" altLang="en-US" sz="3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73"/>
          <p:cNvGrpSpPr/>
          <p:nvPr/>
        </p:nvGrpSpPr>
        <p:grpSpPr>
          <a:xfrm>
            <a:off x="3846960" y="2369971"/>
            <a:ext cx="4515179" cy="405859"/>
            <a:chOff x="4597712" y="3010518"/>
            <a:chExt cx="5699829" cy="511214"/>
          </a:xfrm>
          <a:effectLst>
            <a:outerShdw blurRad="50800" dist="38100" dir="2700000" algn="tl" rotWithShape="0">
              <a:prstClr val="black">
                <a:alpha val="40000"/>
              </a:prstClr>
            </a:outerShdw>
          </a:effectLst>
        </p:grpSpPr>
        <p:sp>
          <p:nvSpPr>
            <p:cNvPr id="75" name="Freeform 5"/>
            <p:cNvSpPr/>
            <p:nvPr/>
          </p:nvSpPr>
          <p:spPr bwMode="auto">
            <a:xfrm>
              <a:off x="4597712" y="3010518"/>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3"/>
            </a:solidFill>
            <a:ln w="12700" cap="flat">
              <a:noFill/>
              <a:prstDash val="solid"/>
              <a:miter lim="800000"/>
            </a:ln>
          </p:spPr>
          <p:txBody>
            <a:bodyPr vert="horz" wrap="square" lIns="83085" tIns="41543" rIns="83085" bIns="41543" numCol="1" anchor="t" anchorCtr="0" compatLnSpc="1"/>
            <a:lstStyle/>
            <a:p>
              <a:endParaRPr lang="zh-CN" altLang="en-US" sz="101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75"/>
            <p:cNvSpPr txBox="1"/>
            <p:nvPr/>
          </p:nvSpPr>
          <p:spPr>
            <a:xfrm>
              <a:off x="5533485" y="3091633"/>
              <a:ext cx="3134827" cy="36344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875" dirty="0">
                  <a:solidFill>
                    <a:schemeClr val="bg1">
                      <a:lumMod val="95000"/>
                    </a:schemeClr>
                  </a:solidFill>
                  <a:latin typeface="Arial" panose="020B0604020202020204" pitchFamily="34" charset="0"/>
                  <a:sym typeface="Arial" panose="020B0604020202020204" pitchFamily="34" charset="0"/>
                </a:rPr>
                <a:t>成功项目展示</a:t>
              </a:r>
            </a:p>
          </p:txBody>
        </p:sp>
        <p:sp>
          <p:nvSpPr>
            <p:cNvPr id="79" name="KSO_Shape"/>
            <p:cNvSpPr/>
            <p:nvPr/>
          </p:nvSpPr>
          <p:spPr bwMode="auto">
            <a:xfrm>
              <a:off x="9363120" y="3138144"/>
              <a:ext cx="222339" cy="255960"/>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8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8"/>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8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bg1">
                <a:lumMod val="95000"/>
              </a:schemeClr>
            </a:solidFill>
            <a:ln>
              <a:noFill/>
            </a:ln>
          </p:spPr>
          <p:txBody>
            <a:bodyPr lIns="83085" tIns="41543" rIns="83085" bIns="41543" anchor="ctr">
              <a:scene3d>
                <a:camera prst="orthographicFront"/>
                <a:lightRig rig="threePt" dir="t"/>
              </a:scene3d>
              <a:sp3d contourW="12700">
                <a:contourClr>
                  <a:srgbClr val="FFFFFF"/>
                </a:contourClr>
              </a:sp3d>
            </a:bodyPr>
            <a:lstStyle/>
            <a:p>
              <a:pPr algn="ctr">
                <a:defRPr/>
              </a:pPr>
              <a:endParaRPr lang="zh-CN" altLang="en-US" sz="101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2843808" y="714607"/>
            <a:ext cx="563137" cy="563210"/>
            <a:chOff x="3875916" y="908726"/>
            <a:chExt cx="750849" cy="750947"/>
          </a:xfrm>
        </p:grpSpPr>
        <p:sp>
          <p:nvSpPr>
            <p:cNvPr id="60" name="椭圆 59"/>
            <p:cNvSpPr/>
            <p:nvPr/>
          </p:nvSpPr>
          <p:spPr>
            <a:xfrm>
              <a:off x="3875916" y="908726"/>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60"/>
            <p:cNvSpPr txBox="1"/>
            <p:nvPr/>
          </p:nvSpPr>
          <p:spPr>
            <a:xfrm>
              <a:off x="4082629" y="914514"/>
              <a:ext cx="366319" cy="738664"/>
            </a:xfrm>
            <a:prstGeom prst="rect">
              <a:avLst/>
            </a:prstGeom>
            <a:noFill/>
          </p:spPr>
          <p:txBody>
            <a:bodyPr wrap="square" rtlCol="0">
              <a:spAutoFit/>
            </a:bodyPr>
            <a:lstStyle/>
            <a:p>
              <a:r>
                <a:rPr lang="en-US" altLang="zh-CN" sz="3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1</a:t>
              </a:r>
              <a:endParaRPr lang="zh-CN" altLang="en-US" sz="3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3856091" y="2299372"/>
            <a:ext cx="563137" cy="563210"/>
            <a:chOff x="5140660" y="3065829"/>
            <a:chExt cx="750849" cy="750947"/>
          </a:xfrm>
        </p:grpSpPr>
        <p:sp>
          <p:nvSpPr>
            <p:cNvPr id="63" name="椭圆 62"/>
            <p:cNvSpPr/>
            <p:nvPr/>
          </p:nvSpPr>
          <p:spPr>
            <a:xfrm>
              <a:off x="5140660" y="3065829"/>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63"/>
            <p:cNvSpPr txBox="1"/>
            <p:nvPr/>
          </p:nvSpPr>
          <p:spPr>
            <a:xfrm>
              <a:off x="5303123" y="3076590"/>
              <a:ext cx="366319" cy="738664"/>
            </a:xfrm>
            <a:prstGeom prst="rect">
              <a:avLst/>
            </a:prstGeom>
            <a:noFill/>
          </p:spPr>
          <p:txBody>
            <a:bodyPr wrap="square" rtlCol="0">
              <a:spAutoFit/>
            </a:bodyPr>
            <a:lstStyle/>
            <a:p>
              <a:r>
                <a:rPr lang="en-US" altLang="zh-CN" sz="3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3</a:t>
              </a:r>
              <a:endParaRPr lang="zh-CN" altLang="en-US" sz="3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64"/>
          <p:cNvGrpSpPr/>
          <p:nvPr/>
        </p:nvGrpSpPr>
        <p:grpSpPr>
          <a:xfrm>
            <a:off x="3373732" y="3111815"/>
            <a:ext cx="563137" cy="563210"/>
            <a:chOff x="4497515" y="4149086"/>
            <a:chExt cx="750849" cy="750947"/>
          </a:xfrm>
        </p:grpSpPr>
        <p:sp>
          <p:nvSpPr>
            <p:cNvPr id="66" name="椭圆 65"/>
            <p:cNvSpPr/>
            <p:nvPr/>
          </p:nvSpPr>
          <p:spPr>
            <a:xfrm>
              <a:off x="4497515" y="4149086"/>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66"/>
            <p:cNvSpPr txBox="1"/>
            <p:nvPr/>
          </p:nvSpPr>
          <p:spPr>
            <a:xfrm>
              <a:off x="4648768" y="4161274"/>
              <a:ext cx="366319" cy="738664"/>
            </a:xfrm>
            <a:prstGeom prst="rect">
              <a:avLst/>
            </a:prstGeom>
            <a:noFill/>
          </p:spPr>
          <p:txBody>
            <a:bodyPr wrap="square" rtlCol="0">
              <a:spAutoFit/>
            </a:bodyPr>
            <a:lstStyle/>
            <a:p>
              <a:r>
                <a:rPr lang="en-US" altLang="zh-CN" sz="3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4</a:t>
              </a:r>
              <a:endParaRPr lang="zh-CN" altLang="en-US" sz="3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5" name="组合 94"/>
          <p:cNvGrpSpPr/>
          <p:nvPr/>
        </p:nvGrpSpPr>
        <p:grpSpPr>
          <a:xfrm>
            <a:off x="2897817" y="3952758"/>
            <a:ext cx="563137" cy="577143"/>
            <a:chOff x="3862962" y="5270347"/>
            <a:chExt cx="750849" cy="769525"/>
          </a:xfrm>
        </p:grpSpPr>
        <p:sp>
          <p:nvSpPr>
            <p:cNvPr id="111" name="椭圆 110"/>
            <p:cNvSpPr/>
            <p:nvPr/>
          </p:nvSpPr>
          <p:spPr>
            <a:xfrm>
              <a:off x="3862962" y="5270347"/>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12" name="TextBox 111"/>
            <p:cNvSpPr txBox="1"/>
            <p:nvPr/>
          </p:nvSpPr>
          <p:spPr>
            <a:xfrm>
              <a:off x="4006974" y="5301208"/>
              <a:ext cx="366319" cy="738664"/>
            </a:xfrm>
            <a:prstGeom prst="rect">
              <a:avLst/>
            </a:prstGeom>
            <a:noFill/>
          </p:spPr>
          <p:txBody>
            <a:bodyPr wrap="square" rtlCol="0">
              <a:spAutoFit/>
            </a:bodyPr>
            <a:lstStyle/>
            <a:p>
              <a:r>
                <a:rPr lang="en-US" altLang="zh-CN" sz="3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5</a:t>
              </a:r>
              <a:endParaRPr lang="zh-CN" altLang="en-US" sz="3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wipe(left)">
                                      <p:cBhvr>
                                        <p:cTn id="25" dur="250"/>
                                        <p:tgtEl>
                                          <p:spTgt spid="92"/>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250"/>
                                        <p:tgtEl>
                                          <p:spTgt spid="6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left)">
                                      <p:cBhvr>
                                        <p:cTn id="37" dur="500"/>
                                        <p:tgtEl>
                                          <p:spTgt spid="62"/>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250"/>
                                        <p:tgtEl>
                                          <p:spTgt spid="74"/>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left)">
                                      <p:cBhvr>
                                        <p:cTn id="49" dur="250"/>
                                        <p:tgtEl>
                                          <p:spTgt spid="86"/>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wipe(left)">
                                      <p:cBhvr>
                                        <p:cTn id="53" dur="500"/>
                                        <p:tgtEl>
                                          <p:spTgt spid="9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left)">
                                      <p:cBhvr>
                                        <p:cTn id="57" dur="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认识上的不足</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238672" y="1410027"/>
            <a:ext cx="3153201" cy="3680036"/>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2B2939"/>
              </a:solidFill>
              <a:round/>
            </a:ln>
            <a:effectLst/>
          </p:spPr>
          <p:txBody>
            <a:bodyP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2B2939"/>
              </a:solidFill>
              <a:round/>
            </a:ln>
            <a:effectLst/>
          </p:spPr>
          <p:txBody>
            <a:bodyP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Line 34"/>
            <p:cNvSpPr>
              <a:spLocks noChangeShapeType="1"/>
            </p:cNvSpPr>
            <p:nvPr/>
          </p:nvSpPr>
          <p:spPr bwMode="gray">
            <a:xfrm flipH="1">
              <a:off x="2814" y="3511842"/>
              <a:ext cx="1793624" cy="3099940"/>
            </a:xfrm>
            <a:prstGeom prst="line">
              <a:avLst/>
            </a:prstGeom>
            <a:noFill/>
            <a:ln w="9525">
              <a:solidFill>
                <a:srgbClr val="2B2939"/>
              </a:solidFill>
              <a:round/>
            </a:ln>
            <a:effectLst/>
          </p:spPr>
          <p:txBody>
            <a:bodyP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Line 35"/>
            <p:cNvSpPr>
              <a:spLocks noChangeShapeType="1"/>
            </p:cNvSpPr>
            <p:nvPr/>
          </p:nvSpPr>
          <p:spPr bwMode="gray">
            <a:xfrm flipH="1">
              <a:off x="2814" y="5375568"/>
              <a:ext cx="3118750" cy="1236215"/>
            </a:xfrm>
            <a:prstGeom prst="line">
              <a:avLst/>
            </a:prstGeom>
            <a:noFill/>
            <a:ln w="9525">
              <a:solidFill>
                <a:srgbClr val="2B2939"/>
              </a:solidFill>
              <a:round/>
            </a:ln>
            <a:effectLst/>
          </p:spPr>
          <p:txBody>
            <a:bodyP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Line 36"/>
            <p:cNvSpPr>
              <a:spLocks noChangeShapeType="1"/>
            </p:cNvSpPr>
            <p:nvPr/>
          </p:nvSpPr>
          <p:spPr bwMode="gray">
            <a:xfrm flipH="1">
              <a:off x="2814" y="1887493"/>
              <a:ext cx="2010772" cy="4724290"/>
            </a:xfrm>
            <a:prstGeom prst="line">
              <a:avLst/>
            </a:prstGeom>
            <a:noFill/>
            <a:ln w="19050">
              <a:solidFill>
                <a:srgbClr val="2B2939"/>
              </a:solidFill>
              <a:round/>
            </a:ln>
            <a:effectLst/>
          </p:spPr>
          <p:txBody>
            <a:bodyP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Line 37"/>
            <p:cNvSpPr>
              <a:spLocks noChangeShapeType="1"/>
            </p:cNvSpPr>
            <p:nvPr/>
          </p:nvSpPr>
          <p:spPr bwMode="gray">
            <a:xfrm flipH="1">
              <a:off x="2814" y="3316921"/>
              <a:ext cx="2487819" cy="3294862"/>
            </a:xfrm>
            <a:prstGeom prst="line">
              <a:avLst/>
            </a:prstGeom>
            <a:noFill/>
            <a:ln w="19050">
              <a:solidFill>
                <a:srgbClr val="2B2939"/>
              </a:solidFill>
              <a:round/>
            </a:ln>
            <a:effectLst/>
          </p:spPr>
          <p:txBody>
            <a:bodyP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Line 38"/>
            <p:cNvSpPr>
              <a:spLocks noChangeShapeType="1"/>
            </p:cNvSpPr>
            <p:nvPr/>
          </p:nvSpPr>
          <p:spPr bwMode="gray">
            <a:xfrm flipH="1">
              <a:off x="2814" y="4681373"/>
              <a:ext cx="3065745" cy="1930410"/>
            </a:xfrm>
            <a:prstGeom prst="line">
              <a:avLst/>
            </a:prstGeom>
            <a:noFill/>
            <a:ln w="19050">
              <a:solidFill>
                <a:srgbClr val="2B2939"/>
              </a:solidFill>
              <a:round/>
            </a:ln>
            <a:effectLst/>
          </p:spPr>
          <p:txBody>
            <a:bodyP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Line 39"/>
            <p:cNvSpPr>
              <a:spLocks noChangeShapeType="1"/>
            </p:cNvSpPr>
            <p:nvPr/>
          </p:nvSpPr>
          <p:spPr bwMode="gray">
            <a:xfrm flipH="1">
              <a:off x="2814" y="5808158"/>
              <a:ext cx="4165172" cy="803625"/>
            </a:xfrm>
            <a:prstGeom prst="line">
              <a:avLst/>
            </a:prstGeom>
            <a:noFill/>
            <a:ln w="19050">
              <a:solidFill>
                <a:srgbClr val="2B2939"/>
              </a:solidFill>
              <a:round/>
            </a:ln>
            <a:effectLst/>
          </p:spPr>
          <p:txBody>
            <a:bodyP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Line 42"/>
            <p:cNvSpPr>
              <a:spLocks noChangeShapeType="1"/>
            </p:cNvSpPr>
            <p:nvPr/>
          </p:nvSpPr>
          <p:spPr bwMode="gray">
            <a:xfrm flipH="1">
              <a:off x="-36513" y="4250234"/>
              <a:ext cx="2708447" cy="2544243"/>
            </a:xfrm>
            <a:prstGeom prst="line">
              <a:avLst/>
            </a:prstGeom>
            <a:noFill/>
            <a:ln w="9525">
              <a:solidFill>
                <a:srgbClr val="2B2939"/>
              </a:solidFill>
              <a:round/>
            </a:ln>
            <a:effectLst/>
          </p:spPr>
          <p:txBody>
            <a:bodyP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AutoShape 31"/>
          <p:cNvSpPr>
            <a:spLocks noChangeArrowheads="1"/>
          </p:cNvSpPr>
          <p:nvPr/>
        </p:nvSpPr>
        <p:spPr bwMode="gray">
          <a:xfrm>
            <a:off x="1613309" y="2460239"/>
            <a:ext cx="184653" cy="18465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anchor="ct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32"/>
          <p:cNvSpPr>
            <a:spLocks noChangeArrowheads="1"/>
          </p:cNvSpPr>
          <p:nvPr/>
        </p:nvSpPr>
        <p:spPr bwMode="gray">
          <a:xfrm>
            <a:off x="2237793" y="3044971"/>
            <a:ext cx="184653" cy="18465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33"/>
          <p:cNvSpPr>
            <a:spLocks noChangeArrowheads="1"/>
          </p:cNvSpPr>
          <p:nvPr/>
        </p:nvSpPr>
        <p:spPr bwMode="gray">
          <a:xfrm>
            <a:off x="2617357" y="3904120"/>
            <a:ext cx="184653" cy="18465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268019" y="3407646"/>
            <a:ext cx="1763286" cy="1730057"/>
            <a:chOff x="2617" y="4551130"/>
            <a:chExt cx="2351177" cy="2306870"/>
          </a:xfrm>
          <a:solidFill>
            <a:srgbClr val="0170C1"/>
          </a:solidFill>
        </p:grpSpPr>
        <p:sp>
          <p:nvSpPr>
            <p:cNvPr id="19" name="Arc 43"/>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solidFill>
            <a:ln w="76200">
              <a:solidFill>
                <a:srgbClr val="E8E8E6"/>
              </a:solidFill>
            </a:ln>
            <a:effectLst/>
          </p:spPr>
          <p:txBody>
            <a:bodyPr wrap="none" anchor="ct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 Box 45"/>
            <p:cNvSpPr txBox="1">
              <a:spLocks noChangeArrowheads="1"/>
            </p:cNvSpPr>
            <p:nvPr/>
          </p:nvSpPr>
          <p:spPr bwMode="gray">
            <a:xfrm>
              <a:off x="102992" y="5646057"/>
              <a:ext cx="1401860" cy="823689"/>
            </a:xfrm>
            <a:prstGeom prst="rect">
              <a:avLst/>
            </a:prstGeom>
            <a:noFill/>
            <a:ln>
              <a:noFill/>
            </a:ln>
            <a:effectLst/>
          </p:spPr>
          <p:txBody>
            <a:bodyPr>
              <a:spAutoFit/>
            </a:bodyPr>
            <a:lstStyle/>
            <a:p>
              <a:pPr algn="ctr">
                <a:defRPr/>
              </a:pPr>
              <a:r>
                <a:rPr lang="en-US" altLang="zh-CN" sz="1705" b="1" dirty="0">
                  <a:solidFill>
                    <a:schemeClr val="bg1"/>
                  </a:solidFill>
                  <a:latin typeface="Arial" panose="020B0604020202020204" pitchFamily="34" charset="0"/>
                  <a:ea typeface="微软雅黑" panose="020B0503020204020204" pitchFamily="34" charset="-122"/>
                  <a:sym typeface="Arial" panose="020B0604020202020204" pitchFamily="34" charset="0"/>
                </a:rPr>
                <a:t>YOUR </a:t>
              </a:r>
              <a:r>
                <a:rPr lang="zh-CN" altLang="en-US" sz="1705" b="1"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p>
          </p:txBody>
        </p:sp>
      </p:grpSp>
      <p:sp>
        <p:nvSpPr>
          <p:cNvPr id="21" name="AutoShape 50"/>
          <p:cNvSpPr>
            <a:spLocks noChangeArrowheads="1"/>
          </p:cNvSpPr>
          <p:nvPr/>
        </p:nvSpPr>
        <p:spPr bwMode="gray">
          <a:xfrm>
            <a:off x="3358533" y="4034916"/>
            <a:ext cx="530876" cy="53087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55"/>
          <p:cNvSpPr>
            <a:spLocks noChangeArrowheads="1"/>
          </p:cNvSpPr>
          <p:nvPr/>
        </p:nvSpPr>
        <p:spPr bwMode="gray">
          <a:xfrm>
            <a:off x="1637674" y="976607"/>
            <a:ext cx="530876" cy="53087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anchor="ct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56"/>
          <p:cNvSpPr>
            <a:spLocks noChangeArrowheads="1"/>
          </p:cNvSpPr>
          <p:nvPr/>
        </p:nvSpPr>
        <p:spPr bwMode="gray">
          <a:xfrm>
            <a:off x="2030060" y="2079393"/>
            <a:ext cx="530876" cy="53087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57"/>
          <p:cNvSpPr>
            <a:spLocks noChangeArrowheads="1"/>
          </p:cNvSpPr>
          <p:nvPr/>
        </p:nvSpPr>
        <p:spPr bwMode="gray">
          <a:xfrm>
            <a:off x="2510927" y="3138581"/>
            <a:ext cx="530876" cy="53087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58"/>
          <p:cNvSpPr>
            <a:spLocks noChangeArrowheads="1"/>
          </p:cNvSpPr>
          <p:nvPr/>
        </p:nvSpPr>
        <p:spPr bwMode="gray">
          <a:xfrm>
            <a:off x="741339" y="2612834"/>
            <a:ext cx="184653" cy="18465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anchor="ctr"/>
          <a:lstStyle/>
          <a:p>
            <a:pPr>
              <a:defRPr/>
            </a:pPr>
            <a:endParaRPr lang="zh-CN" altLang="en-US" sz="128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59"/>
          <p:cNvSpPr>
            <a:spLocks noChangeArrowheads="1"/>
          </p:cNvSpPr>
          <p:nvPr/>
        </p:nvSpPr>
        <p:spPr bwMode="gray">
          <a:xfrm>
            <a:off x="2564783" y="4686329"/>
            <a:ext cx="184653" cy="18465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38"/>
          <p:cNvSpPr txBox="1"/>
          <p:nvPr/>
        </p:nvSpPr>
        <p:spPr>
          <a:xfrm>
            <a:off x="2295497" y="859028"/>
            <a:ext cx="4231499" cy="715581"/>
          </a:xfrm>
          <a:prstGeom prst="rect">
            <a:avLst/>
          </a:prstGeom>
          <a:noFill/>
        </p:spPr>
        <p:txBody>
          <a:bodyPr wrap="square" rtlCol="0">
            <a:spAutoFit/>
          </a:bodyPr>
          <a:lstStyle/>
          <a:p>
            <a:pP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39"/>
          <p:cNvSpPr txBox="1"/>
          <p:nvPr/>
        </p:nvSpPr>
        <p:spPr>
          <a:xfrm>
            <a:off x="2709684" y="1961815"/>
            <a:ext cx="4231499" cy="715581"/>
          </a:xfrm>
          <a:prstGeom prst="rect">
            <a:avLst/>
          </a:prstGeom>
          <a:noFill/>
        </p:spPr>
        <p:txBody>
          <a:bodyPr wrap="square" rtlCol="0">
            <a:spAutoFit/>
          </a:bodyPr>
          <a:lstStyle/>
          <a:p>
            <a:pP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40"/>
          <p:cNvSpPr txBox="1"/>
          <p:nvPr/>
        </p:nvSpPr>
        <p:spPr>
          <a:xfrm>
            <a:off x="3217118" y="3021003"/>
            <a:ext cx="4231499" cy="715581"/>
          </a:xfrm>
          <a:prstGeom prst="rect">
            <a:avLst/>
          </a:prstGeom>
          <a:noFill/>
        </p:spPr>
        <p:txBody>
          <a:bodyPr wrap="square" rtlCol="0">
            <a:spAutoFit/>
          </a:bodyPr>
          <a:lstStyle/>
          <a:p>
            <a:pP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41"/>
          <p:cNvSpPr txBox="1"/>
          <p:nvPr/>
        </p:nvSpPr>
        <p:spPr>
          <a:xfrm>
            <a:off x="4053177" y="3995812"/>
            <a:ext cx="4231499" cy="715581"/>
          </a:xfrm>
          <a:prstGeom prst="rect">
            <a:avLst/>
          </a:prstGeom>
          <a:noFill/>
        </p:spPr>
        <p:txBody>
          <a:bodyPr wrap="square" rtlCol="0">
            <a:spAutoFit/>
          </a:bodyPr>
          <a:lstStyle/>
          <a:p>
            <a:pP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70"/>
          <p:cNvSpPr txBox="1"/>
          <p:nvPr/>
        </p:nvSpPr>
        <p:spPr>
          <a:xfrm>
            <a:off x="2586214" y="1797928"/>
            <a:ext cx="1728161" cy="305460"/>
          </a:xfrm>
          <a:prstGeom prst="rect">
            <a:avLst/>
          </a:prstGeom>
          <a:noFill/>
        </p:spPr>
        <p:txBody>
          <a:bodyPr wrap="square" lIns="68573" tIns="34286" rIns="68573" bIns="34286"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170"/>
          <p:cNvSpPr txBox="1"/>
          <p:nvPr/>
        </p:nvSpPr>
        <p:spPr>
          <a:xfrm>
            <a:off x="3093648" y="2834249"/>
            <a:ext cx="1728161" cy="284685"/>
          </a:xfrm>
          <a:prstGeom prst="rect">
            <a:avLst/>
          </a:prstGeom>
          <a:noFill/>
        </p:spPr>
        <p:txBody>
          <a:bodyPr wrap="square" lIns="68573" tIns="34286" rIns="68573" bIns="34286" rtlCol="0">
            <a:spAutoFit/>
          </a:bodyPr>
          <a:lstStyle/>
          <a:p>
            <a:pPr>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170"/>
          <p:cNvSpPr txBox="1"/>
          <p:nvPr/>
        </p:nvSpPr>
        <p:spPr>
          <a:xfrm>
            <a:off x="3929707" y="3840087"/>
            <a:ext cx="1728161" cy="305460"/>
          </a:xfrm>
          <a:prstGeom prst="rect">
            <a:avLst/>
          </a:prstGeom>
          <a:noFill/>
        </p:spPr>
        <p:txBody>
          <a:bodyPr wrap="square" lIns="68573" tIns="34286" rIns="68573" bIns="34286"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矩形 34"/>
          <p:cNvSpPr/>
          <p:nvPr/>
        </p:nvSpPr>
        <p:spPr>
          <a:xfrm>
            <a:off x="265208" y="-5657"/>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par>
                                <p:cTn id="16" presetID="6" presetClass="entr" presetSubtype="16" fill="hold" grpId="0" nodeType="withEffect">
                                  <p:stCondLst>
                                    <p:cond delay="40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par>
                                <p:cTn id="19" presetID="6" presetClass="entr" presetSubtype="16" fill="hold" grpId="0" nodeType="withEffect">
                                  <p:stCondLst>
                                    <p:cond delay="20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par>
                                <p:cTn id="22" presetID="6" presetClass="entr" presetSubtype="16" fill="hold" grpId="0" nodeType="withEffect">
                                  <p:stCondLst>
                                    <p:cond delay="80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10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par>
                                <p:cTn id="28" presetID="6" presetClass="entr" presetSubtype="16" fill="hold" grpId="0" nodeType="withEffect">
                                  <p:stCondLst>
                                    <p:cond delay="700"/>
                                  </p:stCondLst>
                                  <p:childTnLst>
                                    <p:set>
                                      <p:cBhvr>
                                        <p:cTn id="29" dur="1" fill="hold">
                                          <p:stCondLst>
                                            <p:cond delay="0"/>
                                          </p:stCondLst>
                                        </p:cTn>
                                        <p:tgtEl>
                                          <p:spTgt spid="21"/>
                                        </p:tgtEl>
                                        <p:attrNameLst>
                                          <p:attrName>style.visibility</p:attrName>
                                        </p:attrNameLst>
                                      </p:cBhvr>
                                      <p:to>
                                        <p:strVal val="visible"/>
                                      </p:to>
                                    </p:set>
                                    <p:animEffect transition="in" filter="circle(in)">
                                      <p:cBhvr>
                                        <p:cTn id="30" dur="2000"/>
                                        <p:tgtEl>
                                          <p:spTgt spid="21"/>
                                        </p:tgtEl>
                                      </p:cBhvr>
                                    </p:animEffect>
                                  </p:childTnLst>
                                </p:cTn>
                              </p:par>
                              <p:par>
                                <p:cTn id="31" presetID="6" presetClass="entr" presetSubtype="16" fill="hold" grpId="0" nodeType="withEffect">
                                  <p:stCondLst>
                                    <p:cond delay="50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2000"/>
                                        <p:tgtEl>
                                          <p:spTgt spid="24"/>
                                        </p:tgtEl>
                                      </p:cBhvr>
                                    </p:animEffect>
                                  </p:childTnLst>
                                </p:cTn>
                              </p:par>
                              <p:par>
                                <p:cTn id="34" presetID="6" presetClass="entr" presetSubtype="16" fill="hold" grpId="0" nodeType="withEffect">
                                  <p:stCondLst>
                                    <p:cond delay="300"/>
                                  </p:stCondLst>
                                  <p:childTnLst>
                                    <p:set>
                                      <p:cBhvr>
                                        <p:cTn id="35" dur="1" fill="hold">
                                          <p:stCondLst>
                                            <p:cond delay="0"/>
                                          </p:stCondLst>
                                        </p:cTn>
                                        <p:tgtEl>
                                          <p:spTgt spid="23"/>
                                        </p:tgtEl>
                                        <p:attrNameLst>
                                          <p:attrName>style.visibility</p:attrName>
                                        </p:attrNameLst>
                                      </p:cBhvr>
                                      <p:to>
                                        <p:strVal val="visible"/>
                                      </p:to>
                                    </p:set>
                                    <p:animEffect transition="in" filter="circle(in)">
                                      <p:cBhvr>
                                        <p:cTn id="36" dur="2000"/>
                                        <p:tgtEl>
                                          <p:spTgt spid="23"/>
                                        </p:tgtEl>
                                      </p:cBhvr>
                                    </p:animEffect>
                                  </p:childTnLst>
                                </p:cTn>
                              </p:par>
                              <p:par>
                                <p:cTn id="37" presetID="6" presetClass="entr" presetSubtype="16" fill="hold" grpId="0" nodeType="withEffect">
                                  <p:stCondLst>
                                    <p:cond delay="600"/>
                                  </p:stCondLst>
                                  <p:childTnLst>
                                    <p:set>
                                      <p:cBhvr>
                                        <p:cTn id="38" dur="1" fill="hold">
                                          <p:stCondLst>
                                            <p:cond delay="0"/>
                                          </p:stCondLst>
                                        </p:cTn>
                                        <p:tgtEl>
                                          <p:spTgt spid="22"/>
                                        </p:tgtEl>
                                        <p:attrNameLst>
                                          <p:attrName>style.visibility</p:attrName>
                                        </p:attrNameLst>
                                      </p:cBhvr>
                                      <p:to>
                                        <p:strVal val="visible"/>
                                      </p:to>
                                    </p:set>
                                    <p:animEffect transition="in" filter="circle(in)">
                                      <p:cBhvr>
                                        <p:cTn id="39" dur="2000"/>
                                        <p:tgtEl>
                                          <p:spTgt spid="22"/>
                                        </p:tgtEl>
                                      </p:cBhvr>
                                    </p:animEffect>
                                  </p:childTnLst>
                                </p:cTn>
                              </p:par>
                            </p:childTnLst>
                          </p:cTn>
                        </p:par>
                        <p:par>
                          <p:cTn id="40" fill="hold">
                            <p:stCondLst>
                              <p:cond delay="4500"/>
                            </p:stCondLst>
                            <p:childTnLst>
                              <p:par>
                                <p:cTn id="41" presetID="22" presetClass="entr" presetSubtype="8" fill="hold" grpId="0" nodeType="afterEffect">
                                  <p:stCondLst>
                                    <p:cond delay="0"/>
                                  </p:stCondLst>
                                  <p:iterate type="lt">
                                    <p:tmPct val="0"/>
                                  </p:iterate>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5800"/>
                            </p:stCondLst>
                            <p:childTnLst>
                              <p:par>
                                <p:cTn id="45" presetID="12" presetClass="entr" presetSubtype="2"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p:tgtEl>
                                          <p:spTgt spid="32"/>
                                        </p:tgtEl>
                                        <p:attrNameLst>
                                          <p:attrName>ppt_x</p:attrName>
                                        </p:attrNameLst>
                                      </p:cBhvr>
                                      <p:tavLst>
                                        <p:tav tm="0">
                                          <p:val>
                                            <p:strVal val="#ppt_x+#ppt_w*1.125000"/>
                                          </p:val>
                                        </p:tav>
                                        <p:tav tm="100000">
                                          <p:val>
                                            <p:strVal val="#ppt_x"/>
                                          </p:val>
                                        </p:tav>
                                      </p:tavLst>
                                    </p:anim>
                                    <p:animEffect transition="in" filter="wipe(left)">
                                      <p:cBhvr>
                                        <p:cTn id="48" dur="500"/>
                                        <p:tgtEl>
                                          <p:spTgt spid="32"/>
                                        </p:tgtEl>
                                      </p:cBhvr>
                                    </p:animEffect>
                                  </p:childTnLst>
                                </p:cTn>
                              </p:par>
                            </p:childTnLst>
                          </p:cTn>
                        </p:par>
                        <p:par>
                          <p:cTn id="49" fill="hold">
                            <p:stCondLst>
                              <p:cond delay="6300"/>
                            </p:stCondLst>
                            <p:childTnLst>
                              <p:par>
                                <p:cTn id="50" presetID="22" presetClass="entr" presetSubtype="8" fill="hold" grpId="0" nodeType="afterEffect">
                                  <p:stCondLst>
                                    <p:cond delay="0"/>
                                  </p:stCondLst>
                                  <p:iterate type="lt">
                                    <p:tmPct val="0"/>
                                  </p:iterate>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par>
                          <p:cTn id="53" fill="hold">
                            <p:stCondLst>
                              <p:cond delay="6800"/>
                            </p:stCondLst>
                            <p:childTnLst>
                              <p:par>
                                <p:cTn id="54" presetID="12" presetClass="entr" presetSubtype="2"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p:tgtEl>
                                          <p:spTgt spid="33"/>
                                        </p:tgtEl>
                                        <p:attrNameLst>
                                          <p:attrName>ppt_x</p:attrName>
                                        </p:attrNameLst>
                                      </p:cBhvr>
                                      <p:tavLst>
                                        <p:tav tm="0">
                                          <p:val>
                                            <p:strVal val="#ppt_x+#ppt_w*1.125000"/>
                                          </p:val>
                                        </p:tav>
                                        <p:tav tm="100000">
                                          <p:val>
                                            <p:strVal val="#ppt_x"/>
                                          </p:val>
                                        </p:tav>
                                      </p:tavLst>
                                    </p:anim>
                                    <p:animEffect transition="in" filter="wipe(left)">
                                      <p:cBhvr>
                                        <p:cTn id="57" dur="500"/>
                                        <p:tgtEl>
                                          <p:spTgt spid="33"/>
                                        </p:tgtEl>
                                      </p:cBhvr>
                                    </p:animEffect>
                                  </p:childTnLst>
                                </p:cTn>
                              </p:par>
                            </p:childTnLst>
                          </p:cTn>
                        </p:par>
                        <p:par>
                          <p:cTn id="58" fill="hold">
                            <p:stCondLst>
                              <p:cond delay="7300"/>
                            </p:stCondLst>
                            <p:childTnLst>
                              <p:par>
                                <p:cTn id="59" presetID="22" presetClass="entr" presetSubtype="8" fill="hold" grpId="0" nodeType="afterEffect">
                                  <p:stCondLst>
                                    <p:cond delay="0"/>
                                  </p:stCondLst>
                                  <p:iterate type="lt">
                                    <p:tmPct val="0"/>
                                  </p:iterate>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par>
                          <p:cTn id="62" fill="hold">
                            <p:stCondLst>
                              <p:cond delay="7800"/>
                            </p:stCondLst>
                            <p:childTnLst>
                              <p:par>
                                <p:cTn id="63" presetID="12" presetClass="entr" presetSubtype="2"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p:tgtEl>
                                          <p:spTgt spid="34"/>
                                        </p:tgtEl>
                                        <p:attrNameLst>
                                          <p:attrName>ppt_x</p:attrName>
                                        </p:attrNameLst>
                                      </p:cBhvr>
                                      <p:tavLst>
                                        <p:tav tm="0">
                                          <p:val>
                                            <p:strVal val="#ppt_x+#ppt_w*1.125000"/>
                                          </p:val>
                                        </p:tav>
                                        <p:tav tm="100000">
                                          <p:val>
                                            <p:strVal val="#ppt_x"/>
                                          </p:val>
                                        </p:tav>
                                      </p:tavLst>
                                    </p:anim>
                                    <p:animEffect transition="in" filter="wipe(left)">
                                      <p:cBhvr>
                                        <p:cTn id="66" dur="500"/>
                                        <p:tgtEl>
                                          <p:spTgt spid="34"/>
                                        </p:tgtEl>
                                      </p:cBhvr>
                                    </p:animEffect>
                                  </p:childTnLst>
                                </p:cTn>
                              </p:par>
                            </p:childTnLst>
                          </p:cTn>
                        </p:par>
                        <p:par>
                          <p:cTn id="67" fill="hold">
                            <p:stCondLst>
                              <p:cond delay="8300"/>
                            </p:stCondLst>
                            <p:childTnLst>
                              <p:par>
                                <p:cTn id="68" presetID="22" presetClass="entr" presetSubtype="8" fill="hold" grpId="0" nodeType="afterEffect">
                                  <p:stCondLst>
                                    <p:cond delay="0"/>
                                  </p:stCondLst>
                                  <p:iterate type="lt">
                                    <p:tmPct val="0"/>
                                  </p:iterate>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1" grpId="0" animBg="1"/>
      <p:bldP spid="22" grpId="0" animBg="1"/>
      <p:bldP spid="23" grpId="0" animBg="1"/>
      <p:bldP spid="24" grpId="0" animBg="1"/>
      <p:bldP spid="25" grpId="0" animBg="1"/>
      <p:bldP spid="26" grpId="0" animBg="1"/>
      <p:bldP spid="27" grpId="0"/>
      <p:bldP spid="28" grpId="0"/>
      <p:bldP spid="30" grpId="0"/>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管理上的不足</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a:grpSpLocks noChangeAspect="1"/>
          </p:cNvGrpSpPr>
          <p:nvPr/>
        </p:nvGrpSpPr>
        <p:grpSpPr>
          <a:xfrm>
            <a:off x="1255310" y="1389238"/>
            <a:ext cx="1570540" cy="701240"/>
            <a:chOff x="465719" y="1295954"/>
            <a:chExt cx="1658494" cy="740511"/>
          </a:xfrm>
        </p:grpSpPr>
        <p:sp>
          <p:nvSpPr>
            <p:cNvPr id="6"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1605"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Box 6"/>
          <p:cNvSpPr txBox="1">
            <a:spLocks noChangeAspect="1"/>
          </p:cNvSpPr>
          <p:nvPr/>
        </p:nvSpPr>
        <p:spPr>
          <a:xfrm>
            <a:off x="3016762" y="1713730"/>
            <a:ext cx="5259238" cy="493860"/>
          </a:xfrm>
          <a:prstGeom prst="rect">
            <a:avLst/>
          </a:prstGeom>
          <a:noFill/>
        </p:spPr>
        <p:txBody>
          <a:bodyPr wrap="square" lIns="57727" tIns="28864" rIns="57727" bIns="28864" rtlCol="0">
            <a:spAutoFit/>
          </a:bodyPr>
          <a:lstStyle/>
          <a:p>
            <a:pPr>
              <a:lnSpc>
                <a:spcPct val="150000"/>
              </a:lnSpc>
            </a:pPr>
            <a:r>
              <a:rPr lang="zh-CN" altLang="en-US" sz="100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altLang="zh-CN" sz="100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7"/>
          <p:cNvSpPr txBox="1">
            <a:spLocks noChangeAspect="1"/>
          </p:cNvSpPr>
          <p:nvPr/>
        </p:nvSpPr>
        <p:spPr>
          <a:xfrm>
            <a:off x="3016763" y="1349825"/>
            <a:ext cx="3181786" cy="285431"/>
          </a:xfrm>
          <a:prstGeom prst="rect">
            <a:avLst/>
          </a:prstGeom>
          <a:noFill/>
        </p:spPr>
        <p:txBody>
          <a:bodyPr wrap="square" lIns="38197" tIns="19098" rIns="38197" bIns="19098" rtlCol="0">
            <a:spAutoFit/>
          </a:bodyPr>
          <a:lstStyle/>
          <a:p>
            <a:r>
              <a:rPr lang="zh-CN" altLang="zh-CN" sz="160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（一）</a:t>
            </a:r>
            <a:r>
              <a:rPr lang="zh-CN" altLang="en-US" sz="160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单击填加标题</a:t>
            </a:r>
          </a:p>
        </p:txBody>
      </p:sp>
      <p:grpSp>
        <p:nvGrpSpPr>
          <p:cNvPr id="10" name="组合 9"/>
          <p:cNvGrpSpPr>
            <a:grpSpLocks noChangeAspect="1"/>
          </p:cNvGrpSpPr>
          <p:nvPr/>
        </p:nvGrpSpPr>
        <p:grpSpPr>
          <a:xfrm>
            <a:off x="1255310" y="3569554"/>
            <a:ext cx="1570540" cy="734779"/>
            <a:chOff x="465719" y="3291830"/>
            <a:chExt cx="1658494" cy="740511"/>
          </a:xfrm>
        </p:grpSpPr>
        <p:sp>
          <p:nvSpPr>
            <p:cNvPr id="11"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wrap="none" anchor="ctr"/>
            <a:lstStyle/>
            <a:p>
              <a:endParaRPr lang="en-US" sz="1605">
                <a:latin typeface="Arial" panose="020B0604020202020204" pitchFamily="34" charset="0"/>
                <a:ea typeface="微软雅黑" panose="020B0503020204020204" pitchFamily="34" charset="-122"/>
                <a:sym typeface="Arial" panose="020B0604020202020204"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1"/>
          <p:cNvSpPr txBox="1">
            <a:spLocks noChangeAspect="1"/>
          </p:cNvSpPr>
          <p:nvPr/>
        </p:nvSpPr>
        <p:spPr>
          <a:xfrm>
            <a:off x="3006748" y="2740810"/>
            <a:ext cx="5271053" cy="493860"/>
          </a:xfrm>
          <a:prstGeom prst="rect">
            <a:avLst/>
          </a:prstGeom>
          <a:noFill/>
        </p:spPr>
        <p:txBody>
          <a:bodyPr wrap="square" lIns="57727" tIns="28864" rIns="57727" bIns="28864" rtlCol="0">
            <a:spAutoFit/>
          </a:bodyPr>
          <a:lstStyle/>
          <a:p>
            <a:pPr>
              <a:lnSpc>
                <a:spcPct val="150000"/>
              </a:lnSpc>
            </a:pPr>
            <a:r>
              <a:rPr lang="zh-CN" altLang="en-US" sz="100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altLang="zh-CN" sz="100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2"/>
          <p:cNvSpPr txBox="1">
            <a:spLocks noChangeAspect="1"/>
          </p:cNvSpPr>
          <p:nvPr/>
        </p:nvSpPr>
        <p:spPr>
          <a:xfrm>
            <a:off x="3016763" y="2449569"/>
            <a:ext cx="3181786" cy="285431"/>
          </a:xfrm>
          <a:prstGeom prst="rect">
            <a:avLst/>
          </a:prstGeom>
          <a:noFill/>
        </p:spPr>
        <p:txBody>
          <a:bodyPr wrap="square" lIns="38197" tIns="19098" rIns="38197" bIns="19098" rtlCol="0">
            <a:spAutoFit/>
          </a:bodyPr>
          <a:lstStyle/>
          <a:p>
            <a:r>
              <a:rPr lang="zh-CN" altLang="zh-CN" sz="1605" b="1" dirty="0">
                <a:solidFill>
                  <a:schemeClr val="accent2"/>
                </a:solidFill>
                <a:latin typeface="Arial" panose="020B0604020202020204" pitchFamily="34" charset="0"/>
                <a:ea typeface="微软雅黑" panose="020B0503020204020204" pitchFamily="34" charset="-122"/>
                <a:sym typeface="Arial" panose="020B0604020202020204" pitchFamily="34" charset="0"/>
              </a:rPr>
              <a:t>（</a:t>
            </a:r>
            <a:r>
              <a:rPr lang="zh-CN" altLang="en-US" sz="1605" b="1" dirty="0">
                <a:solidFill>
                  <a:schemeClr val="accent2"/>
                </a:solidFill>
                <a:latin typeface="Arial" panose="020B0604020202020204" pitchFamily="34" charset="0"/>
                <a:ea typeface="微软雅黑" panose="020B0503020204020204" pitchFamily="34" charset="-122"/>
                <a:sym typeface="Arial" panose="020B0604020202020204" pitchFamily="34" charset="0"/>
              </a:rPr>
              <a:t>二</a:t>
            </a:r>
            <a:r>
              <a:rPr lang="zh-CN" altLang="zh-CN" sz="1605" b="1" dirty="0">
                <a:solidFill>
                  <a:schemeClr val="accent2"/>
                </a:solidFill>
                <a:latin typeface="Arial" panose="020B0604020202020204" pitchFamily="34" charset="0"/>
                <a:ea typeface="微软雅黑" panose="020B0503020204020204" pitchFamily="34" charset="-122"/>
                <a:sym typeface="Arial" panose="020B0604020202020204" pitchFamily="34" charset="0"/>
              </a:rPr>
              <a:t>）</a:t>
            </a:r>
            <a:r>
              <a:rPr lang="zh-CN" altLang="en-US" sz="1605" b="1" dirty="0">
                <a:solidFill>
                  <a:schemeClr val="accent2"/>
                </a:solidFill>
                <a:latin typeface="Arial" panose="020B0604020202020204" pitchFamily="34" charset="0"/>
                <a:ea typeface="微软雅黑" panose="020B0503020204020204" pitchFamily="34" charset="-122"/>
                <a:sym typeface="Arial" panose="020B0604020202020204" pitchFamily="34" charset="0"/>
              </a:rPr>
              <a:t>单击填加标题</a:t>
            </a:r>
          </a:p>
        </p:txBody>
      </p:sp>
      <p:sp>
        <p:nvSpPr>
          <p:cNvPr id="15" name="TextBox 13"/>
          <p:cNvSpPr txBox="1">
            <a:spLocks noChangeAspect="1"/>
          </p:cNvSpPr>
          <p:nvPr/>
        </p:nvSpPr>
        <p:spPr>
          <a:xfrm>
            <a:off x="3016762" y="3856950"/>
            <a:ext cx="5259238" cy="493860"/>
          </a:xfrm>
          <a:prstGeom prst="rect">
            <a:avLst/>
          </a:prstGeom>
          <a:noFill/>
        </p:spPr>
        <p:txBody>
          <a:bodyPr wrap="square" lIns="57727" tIns="28864" rIns="57727" bIns="28864" rtlCol="0">
            <a:spAutoFit/>
          </a:bodyPr>
          <a:lstStyle/>
          <a:p>
            <a:pPr>
              <a:lnSpc>
                <a:spcPct val="150000"/>
              </a:lnSpc>
            </a:pPr>
            <a:r>
              <a:rPr lang="zh-CN" altLang="en-US" sz="100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altLang="zh-CN" sz="100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4"/>
          <p:cNvSpPr txBox="1">
            <a:spLocks noChangeAspect="1"/>
          </p:cNvSpPr>
          <p:nvPr/>
        </p:nvSpPr>
        <p:spPr>
          <a:xfrm>
            <a:off x="2983800" y="3486169"/>
            <a:ext cx="3181786" cy="285431"/>
          </a:xfrm>
          <a:prstGeom prst="rect">
            <a:avLst/>
          </a:prstGeom>
          <a:noFill/>
        </p:spPr>
        <p:txBody>
          <a:bodyPr wrap="square" lIns="38197" tIns="19098" rIns="38197" bIns="19098" rtlCol="0">
            <a:spAutoFit/>
          </a:bodyPr>
          <a:lstStyle/>
          <a:p>
            <a:r>
              <a:rPr lang="zh-CN" altLang="zh-CN" sz="1605" b="1" dirty="0">
                <a:solidFill>
                  <a:schemeClr val="accent3"/>
                </a:solidFill>
                <a:latin typeface="Arial" panose="020B0604020202020204" pitchFamily="34" charset="0"/>
                <a:ea typeface="微软雅黑" panose="020B0503020204020204" pitchFamily="34" charset="-122"/>
                <a:sym typeface="Arial" panose="020B0604020202020204" pitchFamily="34" charset="0"/>
              </a:rPr>
              <a:t>（</a:t>
            </a:r>
            <a:r>
              <a:rPr lang="zh-CN" altLang="en-US" sz="1605" b="1" dirty="0">
                <a:solidFill>
                  <a:schemeClr val="accent3"/>
                </a:solidFill>
                <a:latin typeface="Arial" panose="020B0604020202020204" pitchFamily="34" charset="0"/>
                <a:ea typeface="微软雅黑" panose="020B0503020204020204" pitchFamily="34" charset="-122"/>
                <a:sym typeface="Arial" panose="020B0604020202020204" pitchFamily="34" charset="0"/>
              </a:rPr>
              <a:t>三</a:t>
            </a:r>
            <a:r>
              <a:rPr lang="zh-CN" altLang="zh-CN" sz="1605" b="1" dirty="0">
                <a:solidFill>
                  <a:schemeClr val="accent3"/>
                </a:solidFill>
                <a:latin typeface="Arial" panose="020B0604020202020204" pitchFamily="34" charset="0"/>
                <a:ea typeface="微软雅黑" panose="020B0503020204020204" pitchFamily="34" charset="-122"/>
                <a:sym typeface="Arial" panose="020B0604020202020204" pitchFamily="34" charset="0"/>
              </a:rPr>
              <a:t>）</a:t>
            </a:r>
            <a:r>
              <a:rPr lang="zh-CN" altLang="en-US" sz="1605" b="1" dirty="0">
                <a:solidFill>
                  <a:schemeClr val="accent3"/>
                </a:solidFill>
                <a:latin typeface="Arial" panose="020B0604020202020204" pitchFamily="34" charset="0"/>
                <a:ea typeface="微软雅黑" panose="020B0503020204020204" pitchFamily="34" charset="-122"/>
                <a:sym typeface="Arial" panose="020B0604020202020204" pitchFamily="34" charset="0"/>
              </a:rPr>
              <a:t>单击填加标题</a:t>
            </a:r>
          </a:p>
        </p:txBody>
      </p:sp>
      <p:grpSp>
        <p:nvGrpSpPr>
          <p:cNvPr id="17" name="Group 4"/>
          <p:cNvGrpSpPr>
            <a:grpSpLocks noChangeAspect="1"/>
          </p:cNvGrpSpPr>
          <p:nvPr/>
        </p:nvGrpSpPr>
        <p:grpSpPr>
          <a:xfrm>
            <a:off x="1255310" y="2464163"/>
            <a:ext cx="1570540" cy="734076"/>
            <a:chOff x="1372486" y="3793072"/>
            <a:chExt cx="6146978" cy="2804667"/>
          </a:xfrm>
        </p:grpSpPr>
        <p:sp>
          <p:nvSpPr>
            <p:cNvPr id="18"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nvGrpSpPr>
            <p:cNvPr id="19" name="Group 2"/>
            <p:cNvGrpSpPr/>
            <p:nvPr/>
          </p:nvGrpSpPr>
          <p:grpSpPr bwMode="auto">
            <a:xfrm>
              <a:off x="3531959" y="4060393"/>
              <a:ext cx="1906518" cy="1888205"/>
              <a:chOff x="1569458" y="688424"/>
              <a:chExt cx="334962" cy="331788"/>
            </a:xfrm>
            <a:solidFill>
              <a:schemeClr val="bg1"/>
            </a:solidFill>
          </p:grpSpPr>
          <p:sp>
            <p:nvSpPr>
              <p:cNvPr id="2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6" name="矩形 25"/>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750"/>
                                        <p:tgtEl>
                                          <p:spTgt spid="8"/>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750"/>
                                        <p:tgtEl>
                                          <p:spTgt spid="13"/>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执行力的问题</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50"/>
          <p:cNvGrpSpPr/>
          <p:nvPr/>
        </p:nvGrpSpPr>
        <p:grpSpPr>
          <a:xfrm>
            <a:off x="3549132" y="3086158"/>
            <a:ext cx="2057342" cy="2057342"/>
            <a:chOff x="3614476" y="3221164"/>
            <a:chExt cx="1950772" cy="1950772"/>
          </a:xfrm>
        </p:grpSpPr>
        <p:sp>
          <p:nvSpPr>
            <p:cNvPr id="6" name="Chord 48"/>
            <p:cNvSpPr/>
            <p:nvPr/>
          </p:nvSpPr>
          <p:spPr>
            <a:xfrm rot="6300000">
              <a:off x="3614476" y="3221164"/>
              <a:ext cx="1950772" cy="1950772"/>
            </a:xfrm>
            <a:prstGeom prst="chord">
              <a:avLst>
                <a:gd name="adj1" fmla="val 4234771"/>
                <a:gd name="adj2" fmla="val 155319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53"/>
            <p:cNvSpPr>
              <a:spLocks noEditPoints="1"/>
            </p:cNvSpPr>
            <p:nvPr/>
          </p:nvSpPr>
          <p:spPr bwMode="auto">
            <a:xfrm>
              <a:off x="4312763" y="3528584"/>
              <a:ext cx="554198" cy="56186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Oval 7"/>
          <p:cNvSpPr/>
          <p:nvPr/>
        </p:nvSpPr>
        <p:spPr>
          <a:xfrm>
            <a:off x="2595100" y="3941891"/>
            <a:ext cx="241088" cy="241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8"/>
          <p:cNvSpPr/>
          <p:nvPr/>
        </p:nvSpPr>
        <p:spPr>
          <a:xfrm>
            <a:off x="6281743" y="3941891"/>
            <a:ext cx="241088" cy="2410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4439412" y="2118776"/>
            <a:ext cx="241088" cy="241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5754361" y="2673388"/>
            <a:ext cx="241088" cy="241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3127081" y="2673388"/>
            <a:ext cx="241088" cy="241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ardrop 12"/>
          <p:cNvSpPr/>
          <p:nvPr/>
        </p:nvSpPr>
        <p:spPr>
          <a:xfrm rot="5400000">
            <a:off x="1736221" y="3083012"/>
            <a:ext cx="858878" cy="858878"/>
          </a:xfrm>
          <a:prstGeom prst="teardrop">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ardrop 13"/>
          <p:cNvSpPr/>
          <p:nvPr/>
        </p:nvSpPr>
        <p:spPr>
          <a:xfrm rot="5400000">
            <a:off x="2253556" y="1817414"/>
            <a:ext cx="858878" cy="858878"/>
          </a:xfrm>
          <a:prstGeom prst="teardrop">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ardrop 14"/>
          <p:cNvSpPr/>
          <p:nvPr/>
        </p:nvSpPr>
        <p:spPr>
          <a:xfrm rot="16200000" flipH="1">
            <a:off x="6023074" y="1817414"/>
            <a:ext cx="858878" cy="858878"/>
          </a:xfrm>
          <a:prstGeom prst="teardrop">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ardrop 15"/>
          <p:cNvSpPr/>
          <p:nvPr/>
        </p:nvSpPr>
        <p:spPr>
          <a:xfrm rot="16200000" flipH="1">
            <a:off x="6593146" y="3083012"/>
            <a:ext cx="858878" cy="858878"/>
          </a:xfrm>
          <a:prstGeom prst="teardrop">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ardrop 16"/>
          <p:cNvSpPr/>
          <p:nvPr/>
        </p:nvSpPr>
        <p:spPr>
          <a:xfrm rot="13500000" flipH="1">
            <a:off x="4130516" y="1031790"/>
            <a:ext cx="858878" cy="858878"/>
          </a:xfrm>
          <a:prstGeom prst="teardrop">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27"/>
          <p:cNvSpPr/>
          <p:nvPr/>
        </p:nvSpPr>
        <p:spPr bwMode="auto">
          <a:xfrm>
            <a:off x="4382251" y="1305572"/>
            <a:ext cx="355409" cy="391610"/>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37"/>
          <p:cNvSpPr>
            <a:spLocks noEditPoints="1"/>
          </p:cNvSpPr>
          <p:nvPr/>
        </p:nvSpPr>
        <p:spPr bwMode="auto">
          <a:xfrm>
            <a:off x="6851816" y="3423983"/>
            <a:ext cx="313225" cy="320741"/>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45"/>
          <p:cNvSpPr/>
          <p:nvPr/>
        </p:nvSpPr>
        <p:spPr bwMode="auto">
          <a:xfrm>
            <a:off x="2510480" y="2097758"/>
            <a:ext cx="345798" cy="29819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46"/>
          <p:cNvSpPr>
            <a:spLocks noEditPoints="1"/>
          </p:cNvSpPr>
          <p:nvPr/>
        </p:nvSpPr>
        <p:spPr bwMode="auto">
          <a:xfrm>
            <a:off x="2004717" y="3395166"/>
            <a:ext cx="345798" cy="378375"/>
          </a:xfrm>
          <a:custGeom>
            <a:avLst/>
            <a:gdLst/>
            <a:ahLst/>
            <a:cxnLst>
              <a:cxn ang="0">
                <a:pos x="49" y="42"/>
              </a:cxn>
              <a:cxn ang="0">
                <a:pos x="33" y="58"/>
              </a:cxn>
              <a:cxn ang="0">
                <a:pos x="33" y="46"/>
              </a:cxn>
              <a:cxn ang="0">
                <a:pos x="31" y="45"/>
              </a:cxn>
              <a:cxn ang="0">
                <a:pos x="31" y="58"/>
              </a:cxn>
              <a:cxn ang="0">
                <a:pos x="14" y="42"/>
              </a:cxn>
              <a:cxn ang="0">
                <a:pos x="1" y="33"/>
              </a:cxn>
              <a:cxn ang="0">
                <a:pos x="3" y="31"/>
              </a:cxn>
              <a:cxn ang="0">
                <a:pos x="4" y="31"/>
              </a:cxn>
              <a:cxn ang="0">
                <a:pos x="4" y="7"/>
              </a:cxn>
              <a:cxn ang="0">
                <a:pos x="9" y="0"/>
              </a:cxn>
              <a:cxn ang="0">
                <a:pos x="54" y="0"/>
              </a:cxn>
              <a:cxn ang="0">
                <a:pos x="60" y="7"/>
              </a:cxn>
              <a:cxn ang="0">
                <a:pos x="60" y="31"/>
              </a:cxn>
              <a:cxn ang="0">
                <a:pos x="61" y="31"/>
              </a:cxn>
              <a:cxn ang="0">
                <a:pos x="63" y="33"/>
              </a:cxn>
              <a:cxn ang="0">
                <a:pos x="49" y="42"/>
              </a:cxn>
              <a:cxn ang="0">
                <a:pos x="57" y="9"/>
              </a:cxn>
              <a:cxn ang="0">
                <a:pos x="52" y="4"/>
              </a:cxn>
              <a:cxn ang="0">
                <a:pos x="12" y="4"/>
              </a:cxn>
              <a:cxn ang="0">
                <a:pos x="7" y="9"/>
              </a:cxn>
              <a:cxn ang="0">
                <a:pos x="7" y="33"/>
              </a:cxn>
              <a:cxn ang="0">
                <a:pos x="27" y="37"/>
              </a:cxn>
              <a:cxn ang="0">
                <a:pos x="30" y="38"/>
              </a:cxn>
              <a:cxn ang="0">
                <a:pos x="30" y="38"/>
              </a:cxn>
              <a:cxn ang="0">
                <a:pos x="33" y="40"/>
              </a:cxn>
              <a:cxn ang="0">
                <a:pos x="37" y="37"/>
              </a:cxn>
              <a:cxn ang="0">
                <a:pos x="57" y="33"/>
              </a:cxn>
              <a:cxn ang="0">
                <a:pos x="57" y="9"/>
              </a:cxn>
              <a:cxn ang="0">
                <a:pos x="23" y="34"/>
              </a:cxn>
              <a:cxn ang="0">
                <a:pos x="16" y="27"/>
              </a:cxn>
              <a:cxn ang="0">
                <a:pos x="23" y="20"/>
              </a:cxn>
              <a:cxn ang="0">
                <a:pos x="31" y="27"/>
              </a:cxn>
              <a:cxn ang="0">
                <a:pos x="23" y="34"/>
              </a:cxn>
              <a:cxn ang="0">
                <a:pos x="41" y="34"/>
              </a:cxn>
              <a:cxn ang="0">
                <a:pos x="33" y="27"/>
              </a:cxn>
              <a:cxn ang="0">
                <a:pos x="41" y="20"/>
              </a:cxn>
              <a:cxn ang="0">
                <a:pos x="49" y="27"/>
              </a:cxn>
              <a:cxn ang="0">
                <a:pos x="41" y="34"/>
              </a:cxn>
            </a:cxnLst>
            <a:rect l="0" t="0" r="r" b="b"/>
            <a:pathLst>
              <a:path w="64" h="70">
                <a:moveTo>
                  <a:pt x="49" y="42"/>
                </a:moveTo>
                <a:cubicBezTo>
                  <a:pt x="56" y="66"/>
                  <a:pt x="32" y="70"/>
                  <a:pt x="33" y="58"/>
                </a:cubicBezTo>
                <a:cubicBezTo>
                  <a:pt x="33" y="58"/>
                  <a:pt x="33" y="51"/>
                  <a:pt x="33" y="46"/>
                </a:cubicBezTo>
                <a:cubicBezTo>
                  <a:pt x="32" y="46"/>
                  <a:pt x="32" y="46"/>
                  <a:pt x="31" y="45"/>
                </a:cubicBezTo>
                <a:cubicBezTo>
                  <a:pt x="31" y="51"/>
                  <a:pt x="31" y="58"/>
                  <a:pt x="31" y="58"/>
                </a:cubicBezTo>
                <a:cubicBezTo>
                  <a:pt x="31" y="70"/>
                  <a:pt x="7" y="66"/>
                  <a:pt x="14" y="42"/>
                </a:cubicBezTo>
                <a:cubicBezTo>
                  <a:pt x="7" y="39"/>
                  <a:pt x="3" y="36"/>
                  <a:pt x="1" y="33"/>
                </a:cubicBezTo>
                <a:cubicBezTo>
                  <a:pt x="0" y="31"/>
                  <a:pt x="1" y="29"/>
                  <a:pt x="3" y="31"/>
                </a:cubicBezTo>
                <a:cubicBezTo>
                  <a:pt x="3" y="31"/>
                  <a:pt x="3" y="31"/>
                  <a:pt x="4" y="31"/>
                </a:cubicBezTo>
                <a:cubicBezTo>
                  <a:pt x="4" y="7"/>
                  <a:pt x="4" y="7"/>
                  <a:pt x="4" y="7"/>
                </a:cubicBezTo>
                <a:cubicBezTo>
                  <a:pt x="4" y="3"/>
                  <a:pt x="6" y="0"/>
                  <a:pt x="9" y="0"/>
                </a:cubicBezTo>
                <a:cubicBezTo>
                  <a:pt x="54" y="0"/>
                  <a:pt x="54" y="0"/>
                  <a:pt x="54" y="0"/>
                </a:cubicBezTo>
                <a:cubicBezTo>
                  <a:pt x="57" y="0"/>
                  <a:pt x="60" y="3"/>
                  <a:pt x="60" y="7"/>
                </a:cubicBezTo>
                <a:cubicBezTo>
                  <a:pt x="60" y="31"/>
                  <a:pt x="60" y="31"/>
                  <a:pt x="60" y="31"/>
                </a:cubicBezTo>
                <a:cubicBezTo>
                  <a:pt x="60" y="31"/>
                  <a:pt x="60" y="31"/>
                  <a:pt x="61" y="31"/>
                </a:cubicBezTo>
                <a:cubicBezTo>
                  <a:pt x="63" y="29"/>
                  <a:pt x="64" y="31"/>
                  <a:pt x="63" y="33"/>
                </a:cubicBezTo>
                <a:cubicBezTo>
                  <a:pt x="60" y="36"/>
                  <a:pt x="56" y="39"/>
                  <a:pt x="49" y="42"/>
                </a:cubicBezTo>
                <a:close/>
                <a:moveTo>
                  <a:pt x="57" y="9"/>
                </a:moveTo>
                <a:cubicBezTo>
                  <a:pt x="57" y="5"/>
                  <a:pt x="56" y="4"/>
                  <a:pt x="52" y="4"/>
                </a:cubicBezTo>
                <a:cubicBezTo>
                  <a:pt x="12" y="4"/>
                  <a:pt x="12" y="4"/>
                  <a:pt x="12" y="4"/>
                </a:cubicBezTo>
                <a:cubicBezTo>
                  <a:pt x="8" y="4"/>
                  <a:pt x="7" y="5"/>
                  <a:pt x="7" y="9"/>
                </a:cubicBezTo>
                <a:cubicBezTo>
                  <a:pt x="7" y="33"/>
                  <a:pt x="7" y="33"/>
                  <a:pt x="7" y="33"/>
                </a:cubicBezTo>
                <a:cubicBezTo>
                  <a:pt x="15" y="38"/>
                  <a:pt x="23" y="37"/>
                  <a:pt x="27" y="37"/>
                </a:cubicBezTo>
                <a:cubicBezTo>
                  <a:pt x="28" y="37"/>
                  <a:pt x="29" y="37"/>
                  <a:pt x="30" y="38"/>
                </a:cubicBezTo>
                <a:cubicBezTo>
                  <a:pt x="30" y="38"/>
                  <a:pt x="30" y="38"/>
                  <a:pt x="30" y="38"/>
                </a:cubicBezTo>
                <a:cubicBezTo>
                  <a:pt x="31" y="39"/>
                  <a:pt x="32" y="39"/>
                  <a:pt x="33" y="40"/>
                </a:cubicBezTo>
                <a:cubicBezTo>
                  <a:pt x="33" y="38"/>
                  <a:pt x="34" y="37"/>
                  <a:pt x="37" y="37"/>
                </a:cubicBezTo>
                <a:cubicBezTo>
                  <a:pt x="41" y="37"/>
                  <a:pt x="48" y="38"/>
                  <a:pt x="57" y="33"/>
                </a:cubicBezTo>
                <a:lnTo>
                  <a:pt x="57" y="9"/>
                </a:lnTo>
                <a:close/>
                <a:moveTo>
                  <a:pt x="23" y="34"/>
                </a:moveTo>
                <a:cubicBezTo>
                  <a:pt x="19" y="34"/>
                  <a:pt x="16" y="31"/>
                  <a:pt x="16" y="27"/>
                </a:cubicBezTo>
                <a:cubicBezTo>
                  <a:pt x="16" y="23"/>
                  <a:pt x="19" y="20"/>
                  <a:pt x="23" y="20"/>
                </a:cubicBezTo>
                <a:cubicBezTo>
                  <a:pt x="27" y="20"/>
                  <a:pt x="31" y="23"/>
                  <a:pt x="31" y="27"/>
                </a:cubicBezTo>
                <a:cubicBezTo>
                  <a:pt x="31" y="31"/>
                  <a:pt x="27" y="34"/>
                  <a:pt x="23" y="34"/>
                </a:cubicBezTo>
                <a:close/>
                <a:moveTo>
                  <a:pt x="41" y="34"/>
                </a:moveTo>
                <a:cubicBezTo>
                  <a:pt x="37" y="34"/>
                  <a:pt x="33" y="31"/>
                  <a:pt x="33" y="27"/>
                </a:cubicBezTo>
                <a:cubicBezTo>
                  <a:pt x="33" y="23"/>
                  <a:pt x="37" y="20"/>
                  <a:pt x="41" y="20"/>
                </a:cubicBezTo>
                <a:cubicBezTo>
                  <a:pt x="45" y="20"/>
                  <a:pt x="49" y="23"/>
                  <a:pt x="49" y="27"/>
                </a:cubicBezTo>
                <a:cubicBezTo>
                  <a:pt x="49" y="31"/>
                  <a:pt x="45" y="34"/>
                  <a:pt x="41" y="34"/>
                </a:cubicBez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75"/>
          <p:cNvSpPr>
            <a:spLocks noEditPoints="1"/>
          </p:cNvSpPr>
          <p:nvPr/>
        </p:nvSpPr>
        <p:spPr bwMode="auto">
          <a:xfrm>
            <a:off x="6301833" y="2088988"/>
            <a:ext cx="313225" cy="315730"/>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3"/>
          <p:cNvSpPr txBox="1"/>
          <p:nvPr/>
        </p:nvSpPr>
        <p:spPr>
          <a:xfrm>
            <a:off x="670532" y="2575855"/>
            <a:ext cx="1326869" cy="212046"/>
          </a:xfrm>
          <a:prstGeom prst="rect">
            <a:avLst/>
          </a:prstGeom>
          <a:noFill/>
        </p:spPr>
        <p:txBody>
          <a:bodyPr wrap="square" lIns="0" tIns="0" rIns="0" bIns="0" rtlCol="0">
            <a:spAutoFit/>
          </a:bodyPr>
          <a:lstStyle/>
          <a:p>
            <a:pPr algn="r">
              <a:lnSpc>
                <a:spcPct val="120000"/>
              </a:lnSpc>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4"/>
          <p:cNvSpPr txBox="1"/>
          <p:nvPr/>
        </p:nvSpPr>
        <p:spPr>
          <a:xfrm>
            <a:off x="1054834" y="2370919"/>
            <a:ext cx="942567" cy="161583"/>
          </a:xfrm>
          <a:prstGeom prst="rect">
            <a:avLst/>
          </a:prstGeom>
          <a:noFill/>
        </p:spPr>
        <p:txBody>
          <a:bodyPr wrap="none" lIns="0" tIns="0" rIns="0" bIns="0" rtlCol="0">
            <a:spAutoFit/>
          </a:bodyPr>
          <a:lstStyle/>
          <a:p>
            <a:pPr algn="r"/>
            <a:r>
              <a:rPr lang="zh-CN" altLang="en-US" sz="105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5" name="TextBox 23"/>
          <p:cNvSpPr txBox="1"/>
          <p:nvPr/>
        </p:nvSpPr>
        <p:spPr>
          <a:xfrm>
            <a:off x="1054835" y="1416601"/>
            <a:ext cx="1344484" cy="212046"/>
          </a:xfrm>
          <a:prstGeom prst="rect">
            <a:avLst/>
          </a:prstGeom>
          <a:noFill/>
        </p:spPr>
        <p:txBody>
          <a:bodyPr wrap="square" lIns="0" tIns="0" rIns="0" bIns="0" rtlCol="0">
            <a:spAutoFit/>
          </a:bodyPr>
          <a:lstStyle/>
          <a:p>
            <a:pPr algn="r">
              <a:lnSpc>
                <a:spcPct val="120000"/>
              </a:lnSpc>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4"/>
          <p:cNvSpPr txBox="1"/>
          <p:nvPr/>
        </p:nvSpPr>
        <p:spPr>
          <a:xfrm>
            <a:off x="1456752" y="1211665"/>
            <a:ext cx="942567" cy="161583"/>
          </a:xfrm>
          <a:prstGeom prst="rect">
            <a:avLst/>
          </a:prstGeom>
          <a:noFill/>
        </p:spPr>
        <p:txBody>
          <a:bodyPr wrap="none" lIns="0" tIns="0" rIns="0" bIns="0" rtlCol="0">
            <a:spAutoFit/>
          </a:bodyPr>
          <a:lstStyle/>
          <a:p>
            <a:pPr algn="r"/>
            <a:r>
              <a:rPr lang="zh-CN" altLang="en-US" sz="105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7" name="TextBox 23"/>
          <p:cNvSpPr txBox="1"/>
          <p:nvPr/>
        </p:nvSpPr>
        <p:spPr>
          <a:xfrm>
            <a:off x="3859507" y="586476"/>
            <a:ext cx="1400897" cy="212046"/>
          </a:xfrm>
          <a:prstGeom prst="rect">
            <a:avLst/>
          </a:prstGeom>
          <a:noFill/>
        </p:spPr>
        <p:txBody>
          <a:bodyPr wrap="square" lIns="0" tIns="0" rIns="0" bIns="0" rtlCol="0">
            <a:spAutoFit/>
          </a:bodyPr>
          <a:lstStyle/>
          <a:p>
            <a:pPr algn="just">
              <a:lnSpc>
                <a:spcPct val="120000"/>
              </a:lnSpc>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4"/>
          <p:cNvSpPr txBox="1"/>
          <p:nvPr/>
        </p:nvSpPr>
        <p:spPr>
          <a:xfrm>
            <a:off x="4088671" y="381540"/>
            <a:ext cx="942567" cy="161583"/>
          </a:xfrm>
          <a:prstGeom prst="rect">
            <a:avLst/>
          </a:prstGeom>
          <a:noFill/>
        </p:spPr>
        <p:txBody>
          <a:bodyPr wrap="none" lIns="0" tIns="0" rIns="0" bIns="0" rtlCol="0">
            <a:spAutoFit/>
          </a:bodyPr>
          <a:lstStyle/>
          <a:p>
            <a:pPr algn="r"/>
            <a:r>
              <a:rPr lang="zh-CN" altLang="en-US" sz="105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30" name="TextBox 23"/>
          <p:cNvSpPr txBox="1"/>
          <p:nvPr/>
        </p:nvSpPr>
        <p:spPr>
          <a:xfrm>
            <a:off x="6402287" y="1187744"/>
            <a:ext cx="1397038" cy="212046"/>
          </a:xfrm>
          <a:prstGeom prst="rect">
            <a:avLst/>
          </a:prstGeom>
          <a:noFill/>
        </p:spPr>
        <p:txBody>
          <a:bodyPr wrap="square" lIns="0" tIns="0" rIns="0" bIns="0" rtlCol="0">
            <a:spAutoFit/>
          </a:bodyPr>
          <a:lstStyle/>
          <a:p>
            <a:pPr>
              <a:lnSpc>
                <a:spcPct val="120000"/>
              </a:lnSpc>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4"/>
          <p:cNvSpPr txBox="1"/>
          <p:nvPr/>
        </p:nvSpPr>
        <p:spPr>
          <a:xfrm>
            <a:off x="6402286" y="982808"/>
            <a:ext cx="942566" cy="161583"/>
          </a:xfrm>
          <a:prstGeom prst="rect">
            <a:avLst/>
          </a:prstGeom>
          <a:noFill/>
        </p:spPr>
        <p:txBody>
          <a:bodyPr wrap="none" lIns="0" tIns="0" rIns="0" bIns="0" rtlCol="0">
            <a:spAutoFit/>
          </a:bodyPr>
          <a:lstStyle/>
          <a:p>
            <a:r>
              <a:rPr lang="zh-CN" altLang="en-US" sz="105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32" name="TextBox 23"/>
          <p:cNvSpPr txBox="1"/>
          <p:nvPr/>
        </p:nvSpPr>
        <p:spPr>
          <a:xfrm>
            <a:off x="7151311" y="2638535"/>
            <a:ext cx="1341257" cy="212046"/>
          </a:xfrm>
          <a:prstGeom prst="rect">
            <a:avLst/>
          </a:prstGeom>
          <a:noFill/>
        </p:spPr>
        <p:txBody>
          <a:bodyPr wrap="square" lIns="0" tIns="0" rIns="0" bIns="0" rtlCol="0">
            <a:spAutoFit/>
          </a:bodyPr>
          <a:lstStyle/>
          <a:p>
            <a:pPr>
              <a:lnSpc>
                <a:spcPct val="120000"/>
              </a:lnSpc>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24"/>
          <p:cNvSpPr txBox="1"/>
          <p:nvPr/>
        </p:nvSpPr>
        <p:spPr>
          <a:xfrm>
            <a:off x="7151311" y="2433599"/>
            <a:ext cx="942566" cy="161583"/>
          </a:xfrm>
          <a:prstGeom prst="rect">
            <a:avLst/>
          </a:prstGeom>
          <a:noFill/>
        </p:spPr>
        <p:txBody>
          <a:bodyPr wrap="none" lIns="0" tIns="0" rIns="0" bIns="0" rtlCol="0">
            <a:spAutoFit/>
          </a:bodyPr>
          <a:lstStyle/>
          <a:p>
            <a:r>
              <a:rPr lang="zh-CN" altLang="en-US" sz="105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34" name="矩形 33"/>
          <p:cNvSpPr/>
          <p:nvPr/>
        </p:nvSpPr>
        <p:spPr>
          <a:xfrm>
            <a:off x="18873" y="-784143"/>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2000"/>
                            </p:stCondLst>
                            <p:childTnLst>
                              <p:par>
                                <p:cTn id="34" presetID="1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p:tgtEl>
                                          <p:spTgt spid="23"/>
                                        </p:tgtEl>
                                        <p:attrNameLst>
                                          <p:attrName>ppt_y</p:attrName>
                                        </p:attrNameLst>
                                      </p:cBhvr>
                                      <p:tavLst>
                                        <p:tav tm="0">
                                          <p:val>
                                            <p:strVal val="#ppt_y+#ppt_h*1.125000"/>
                                          </p:val>
                                        </p:tav>
                                        <p:tav tm="100000">
                                          <p:val>
                                            <p:strVal val="#ppt_y"/>
                                          </p:val>
                                        </p:tav>
                                      </p:tavLst>
                                    </p:anim>
                                    <p:animEffect transition="in" filter="wipe(up)">
                                      <p:cBhvr>
                                        <p:cTn id="37" dur="500"/>
                                        <p:tgtEl>
                                          <p:spTgt spid="23"/>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p:tgtEl>
                                          <p:spTgt spid="24"/>
                                        </p:tgtEl>
                                        <p:attrNameLst>
                                          <p:attrName>ppt_y</p:attrName>
                                        </p:attrNameLst>
                                      </p:cBhvr>
                                      <p:tavLst>
                                        <p:tav tm="0">
                                          <p:val>
                                            <p:strVal val="#ppt_y-#ppt_h*1.125000"/>
                                          </p:val>
                                        </p:tav>
                                        <p:tav tm="100000">
                                          <p:val>
                                            <p:strVal val="#ppt_y"/>
                                          </p:val>
                                        </p:tav>
                                      </p:tavLst>
                                    </p:anim>
                                    <p:animEffect transition="in" filter="wipe(down)">
                                      <p:cBhvr>
                                        <p:cTn id="41" dur="500"/>
                                        <p:tgtEl>
                                          <p:spTgt spid="2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3000"/>
                            </p:stCondLst>
                            <p:childTnLst>
                              <p:par>
                                <p:cTn id="54" presetID="12" presetClass="entr" presetSubtype="4"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up)">
                                      <p:cBhvr>
                                        <p:cTn id="57" dur="500"/>
                                        <p:tgtEl>
                                          <p:spTgt spid="25"/>
                                        </p:tgtEl>
                                      </p:cBhvr>
                                    </p:animEffect>
                                  </p:childTnLst>
                                </p:cTn>
                              </p:par>
                              <p:par>
                                <p:cTn id="58" presetID="12" presetClass="entr" presetSubtype="1"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p:tgtEl>
                                          <p:spTgt spid="26"/>
                                        </p:tgtEl>
                                        <p:attrNameLst>
                                          <p:attrName>ppt_y</p:attrName>
                                        </p:attrNameLst>
                                      </p:cBhvr>
                                      <p:tavLst>
                                        <p:tav tm="0">
                                          <p:val>
                                            <p:strVal val="#ppt_y-#ppt_h*1.125000"/>
                                          </p:val>
                                        </p:tav>
                                        <p:tav tm="100000">
                                          <p:val>
                                            <p:strVal val="#ppt_y"/>
                                          </p:val>
                                        </p:tav>
                                      </p:tavLst>
                                    </p:anim>
                                    <p:animEffect transition="in" filter="wipe(down)">
                                      <p:cBhvr>
                                        <p:cTn id="61" dur="500"/>
                                        <p:tgtEl>
                                          <p:spTgt spid="26"/>
                                        </p:tgtEl>
                                      </p:cBhvr>
                                    </p:animEffect>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animEffect transition="in" filter="fade">
                                      <p:cBhvr>
                                        <p:cTn id="67" dur="500"/>
                                        <p:tgtEl>
                                          <p:spTgt spid="1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par>
                          <p:cTn id="73" fill="hold">
                            <p:stCondLst>
                              <p:cond delay="4000"/>
                            </p:stCondLst>
                            <p:childTnLst>
                              <p:par>
                                <p:cTn id="74" presetID="53" presetClass="entr" presetSubtype="16"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par>
                          <p:cTn id="79" fill="hold">
                            <p:stCondLst>
                              <p:cond delay="4500"/>
                            </p:stCondLst>
                            <p:childTnLst>
                              <p:par>
                                <p:cTn id="80" presetID="12" presetClass="entr" presetSubtype="4"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p:tgtEl>
                                          <p:spTgt spid="27"/>
                                        </p:tgtEl>
                                        <p:attrNameLst>
                                          <p:attrName>ppt_y</p:attrName>
                                        </p:attrNameLst>
                                      </p:cBhvr>
                                      <p:tavLst>
                                        <p:tav tm="0">
                                          <p:val>
                                            <p:strVal val="#ppt_y+#ppt_h*1.125000"/>
                                          </p:val>
                                        </p:tav>
                                        <p:tav tm="100000">
                                          <p:val>
                                            <p:strVal val="#ppt_y"/>
                                          </p:val>
                                        </p:tav>
                                      </p:tavLst>
                                    </p:anim>
                                    <p:animEffect transition="in" filter="wipe(up)">
                                      <p:cBhvr>
                                        <p:cTn id="83" dur="500"/>
                                        <p:tgtEl>
                                          <p:spTgt spid="27"/>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additive="base">
                                        <p:cTn id="86" dur="500"/>
                                        <p:tgtEl>
                                          <p:spTgt spid="28"/>
                                        </p:tgtEl>
                                        <p:attrNameLst>
                                          <p:attrName>ppt_y</p:attrName>
                                        </p:attrNameLst>
                                      </p:cBhvr>
                                      <p:tavLst>
                                        <p:tav tm="0">
                                          <p:val>
                                            <p:strVal val="#ppt_y-#ppt_h*1.125000"/>
                                          </p:val>
                                        </p:tav>
                                        <p:tav tm="100000">
                                          <p:val>
                                            <p:strVal val="#ppt_y"/>
                                          </p:val>
                                        </p:tav>
                                      </p:tavLst>
                                    </p:anim>
                                    <p:animEffect transition="in" filter="wipe(down)">
                                      <p:cBhvr>
                                        <p:cTn id="87" dur="500"/>
                                        <p:tgtEl>
                                          <p:spTgt spid="28"/>
                                        </p:tgtEl>
                                      </p:cBhvr>
                                    </p:animEffect>
                                  </p:childTnLst>
                                </p:cTn>
                              </p:par>
                            </p:childTnLst>
                          </p:cTn>
                        </p:par>
                        <p:par>
                          <p:cTn id="88" fill="hold">
                            <p:stCondLst>
                              <p:cond delay="5000"/>
                            </p:stCondLst>
                            <p:childTnLst>
                              <p:par>
                                <p:cTn id="89" presetID="53" presetClass="entr" presetSubtype="16"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Effect transition="in" filter="fade">
                                      <p:cBhvr>
                                        <p:cTn id="93" dur="500"/>
                                        <p:tgtEl>
                                          <p:spTgt spid="1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500" fill="hold"/>
                                        <p:tgtEl>
                                          <p:spTgt spid="15"/>
                                        </p:tgtEl>
                                        <p:attrNameLst>
                                          <p:attrName>ppt_w</p:attrName>
                                        </p:attrNameLst>
                                      </p:cBhvr>
                                      <p:tavLst>
                                        <p:tav tm="0">
                                          <p:val>
                                            <p:fltVal val="0"/>
                                          </p:val>
                                        </p:tav>
                                        <p:tav tm="100000">
                                          <p:val>
                                            <p:strVal val="#ppt_w"/>
                                          </p:val>
                                        </p:tav>
                                      </p:tavLst>
                                    </p:anim>
                                    <p:anim calcmode="lin" valueType="num">
                                      <p:cBhvr>
                                        <p:cTn id="97" dur="500" fill="hold"/>
                                        <p:tgtEl>
                                          <p:spTgt spid="15"/>
                                        </p:tgtEl>
                                        <p:attrNameLst>
                                          <p:attrName>ppt_h</p:attrName>
                                        </p:attrNameLst>
                                      </p:cBhvr>
                                      <p:tavLst>
                                        <p:tav tm="0">
                                          <p:val>
                                            <p:fltVal val="0"/>
                                          </p:val>
                                        </p:tav>
                                        <p:tav tm="100000">
                                          <p:val>
                                            <p:strVal val="#ppt_h"/>
                                          </p:val>
                                        </p:tav>
                                      </p:tavLst>
                                    </p:anim>
                                    <p:animEffect transition="in" filter="fade">
                                      <p:cBhvr>
                                        <p:cTn id="98" dur="500"/>
                                        <p:tgtEl>
                                          <p:spTgt spid="15"/>
                                        </p:tgtEl>
                                      </p:cBhvr>
                                    </p:animEffect>
                                  </p:childTnLst>
                                </p:cTn>
                              </p:par>
                            </p:childTnLst>
                          </p:cTn>
                        </p:par>
                        <p:par>
                          <p:cTn id="99" fill="hold">
                            <p:stCondLst>
                              <p:cond delay="5500"/>
                            </p:stCondLst>
                            <p:childTnLst>
                              <p:par>
                                <p:cTn id="100" presetID="53" presetClass="entr" presetSubtype="16"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ppt_w</p:attrName>
                                        </p:attrNameLst>
                                      </p:cBhvr>
                                      <p:tavLst>
                                        <p:tav tm="0">
                                          <p:val>
                                            <p:fltVal val="0"/>
                                          </p:val>
                                        </p:tav>
                                        <p:tav tm="100000">
                                          <p:val>
                                            <p:strVal val="#ppt_w"/>
                                          </p:val>
                                        </p:tav>
                                      </p:tavLst>
                                    </p:anim>
                                    <p:anim calcmode="lin" valueType="num">
                                      <p:cBhvr>
                                        <p:cTn id="103" dur="500" fill="hold"/>
                                        <p:tgtEl>
                                          <p:spTgt spid="22"/>
                                        </p:tgtEl>
                                        <p:attrNameLst>
                                          <p:attrName>ppt_h</p:attrName>
                                        </p:attrNameLst>
                                      </p:cBhvr>
                                      <p:tavLst>
                                        <p:tav tm="0">
                                          <p:val>
                                            <p:fltVal val="0"/>
                                          </p:val>
                                        </p:tav>
                                        <p:tav tm="100000">
                                          <p:val>
                                            <p:strVal val="#ppt_h"/>
                                          </p:val>
                                        </p:tav>
                                      </p:tavLst>
                                    </p:anim>
                                    <p:animEffect transition="in" filter="fade">
                                      <p:cBhvr>
                                        <p:cTn id="104" dur="500"/>
                                        <p:tgtEl>
                                          <p:spTgt spid="22"/>
                                        </p:tgtEl>
                                      </p:cBhvr>
                                    </p:animEffect>
                                  </p:childTnLst>
                                </p:cTn>
                              </p:par>
                            </p:childTnLst>
                          </p:cTn>
                        </p:par>
                        <p:par>
                          <p:cTn id="105" fill="hold">
                            <p:stCondLst>
                              <p:cond delay="6000"/>
                            </p:stCondLst>
                            <p:childTnLst>
                              <p:par>
                                <p:cTn id="106" presetID="12" presetClass="entr" presetSubtype="4" fill="hold" grpId="0" nodeType="after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additive="base">
                                        <p:cTn id="108" dur="500"/>
                                        <p:tgtEl>
                                          <p:spTgt spid="30"/>
                                        </p:tgtEl>
                                        <p:attrNameLst>
                                          <p:attrName>ppt_y</p:attrName>
                                        </p:attrNameLst>
                                      </p:cBhvr>
                                      <p:tavLst>
                                        <p:tav tm="0">
                                          <p:val>
                                            <p:strVal val="#ppt_y+#ppt_h*1.125000"/>
                                          </p:val>
                                        </p:tav>
                                        <p:tav tm="100000">
                                          <p:val>
                                            <p:strVal val="#ppt_y"/>
                                          </p:val>
                                        </p:tav>
                                      </p:tavLst>
                                    </p:anim>
                                    <p:animEffect transition="in" filter="wipe(up)">
                                      <p:cBhvr>
                                        <p:cTn id="109" dur="500"/>
                                        <p:tgtEl>
                                          <p:spTgt spid="30"/>
                                        </p:tgtEl>
                                      </p:cBhvr>
                                    </p:animEffect>
                                  </p:childTnLst>
                                </p:cTn>
                              </p:par>
                              <p:par>
                                <p:cTn id="110" presetID="12" presetClass="entr" presetSubtype="1"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additive="base">
                                        <p:cTn id="112" dur="500"/>
                                        <p:tgtEl>
                                          <p:spTgt spid="31"/>
                                        </p:tgtEl>
                                        <p:attrNameLst>
                                          <p:attrName>ppt_y</p:attrName>
                                        </p:attrNameLst>
                                      </p:cBhvr>
                                      <p:tavLst>
                                        <p:tav tm="0">
                                          <p:val>
                                            <p:strVal val="#ppt_y-#ppt_h*1.125000"/>
                                          </p:val>
                                        </p:tav>
                                        <p:tav tm="100000">
                                          <p:val>
                                            <p:strVal val="#ppt_y"/>
                                          </p:val>
                                        </p:tav>
                                      </p:tavLst>
                                    </p:anim>
                                    <p:animEffect transition="in" filter="wipe(down)">
                                      <p:cBhvr>
                                        <p:cTn id="113" dur="500"/>
                                        <p:tgtEl>
                                          <p:spTgt spid="31"/>
                                        </p:tgtEl>
                                      </p:cBhvr>
                                    </p:animEffect>
                                  </p:childTnLst>
                                </p:cTn>
                              </p:par>
                            </p:childTnLst>
                          </p:cTn>
                        </p:par>
                        <p:par>
                          <p:cTn id="114" fill="hold">
                            <p:stCondLst>
                              <p:cond delay="6500"/>
                            </p:stCondLst>
                            <p:childTnLst>
                              <p:par>
                                <p:cTn id="115" presetID="53" presetClass="entr" presetSubtype="16" fill="hold" grpId="0" nodeType="afterEffect">
                                  <p:stCondLst>
                                    <p:cond delay="0"/>
                                  </p:stCondLst>
                                  <p:childTnLst>
                                    <p:set>
                                      <p:cBhvr>
                                        <p:cTn id="116" dur="1" fill="hold">
                                          <p:stCondLst>
                                            <p:cond delay="0"/>
                                          </p:stCondLst>
                                        </p:cTn>
                                        <p:tgtEl>
                                          <p:spTgt spid="9"/>
                                        </p:tgtEl>
                                        <p:attrNameLst>
                                          <p:attrName>style.visibility</p:attrName>
                                        </p:attrNameLst>
                                      </p:cBhvr>
                                      <p:to>
                                        <p:strVal val="visible"/>
                                      </p:to>
                                    </p:set>
                                    <p:anim calcmode="lin" valueType="num">
                                      <p:cBhvr>
                                        <p:cTn id="117" dur="500" fill="hold"/>
                                        <p:tgtEl>
                                          <p:spTgt spid="9"/>
                                        </p:tgtEl>
                                        <p:attrNameLst>
                                          <p:attrName>ppt_w</p:attrName>
                                        </p:attrNameLst>
                                      </p:cBhvr>
                                      <p:tavLst>
                                        <p:tav tm="0">
                                          <p:val>
                                            <p:fltVal val="0"/>
                                          </p:val>
                                        </p:tav>
                                        <p:tav tm="100000">
                                          <p:val>
                                            <p:strVal val="#ppt_w"/>
                                          </p:val>
                                        </p:tav>
                                      </p:tavLst>
                                    </p:anim>
                                    <p:anim calcmode="lin" valueType="num">
                                      <p:cBhvr>
                                        <p:cTn id="118" dur="500" fill="hold"/>
                                        <p:tgtEl>
                                          <p:spTgt spid="9"/>
                                        </p:tgtEl>
                                        <p:attrNameLst>
                                          <p:attrName>ppt_h</p:attrName>
                                        </p:attrNameLst>
                                      </p:cBhvr>
                                      <p:tavLst>
                                        <p:tav tm="0">
                                          <p:val>
                                            <p:fltVal val="0"/>
                                          </p:val>
                                        </p:tav>
                                        <p:tav tm="100000">
                                          <p:val>
                                            <p:strVal val="#ppt_h"/>
                                          </p:val>
                                        </p:tav>
                                      </p:tavLst>
                                    </p:anim>
                                    <p:animEffect transition="in" filter="fade">
                                      <p:cBhvr>
                                        <p:cTn id="119" dur="500"/>
                                        <p:tgtEl>
                                          <p:spTgt spid="9"/>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6"/>
                                        </p:tgtEl>
                                        <p:attrNameLst>
                                          <p:attrName>style.visibility</p:attrName>
                                        </p:attrNameLst>
                                      </p:cBhvr>
                                      <p:to>
                                        <p:strVal val="visible"/>
                                      </p:to>
                                    </p:set>
                                    <p:anim calcmode="lin" valueType="num">
                                      <p:cBhvr>
                                        <p:cTn id="122" dur="500" fill="hold"/>
                                        <p:tgtEl>
                                          <p:spTgt spid="16"/>
                                        </p:tgtEl>
                                        <p:attrNameLst>
                                          <p:attrName>ppt_w</p:attrName>
                                        </p:attrNameLst>
                                      </p:cBhvr>
                                      <p:tavLst>
                                        <p:tav tm="0">
                                          <p:val>
                                            <p:fltVal val="0"/>
                                          </p:val>
                                        </p:tav>
                                        <p:tav tm="100000">
                                          <p:val>
                                            <p:strVal val="#ppt_w"/>
                                          </p:val>
                                        </p:tav>
                                      </p:tavLst>
                                    </p:anim>
                                    <p:anim calcmode="lin" valueType="num">
                                      <p:cBhvr>
                                        <p:cTn id="123" dur="500" fill="hold"/>
                                        <p:tgtEl>
                                          <p:spTgt spid="16"/>
                                        </p:tgtEl>
                                        <p:attrNameLst>
                                          <p:attrName>ppt_h</p:attrName>
                                        </p:attrNameLst>
                                      </p:cBhvr>
                                      <p:tavLst>
                                        <p:tav tm="0">
                                          <p:val>
                                            <p:fltVal val="0"/>
                                          </p:val>
                                        </p:tav>
                                        <p:tav tm="100000">
                                          <p:val>
                                            <p:strVal val="#ppt_h"/>
                                          </p:val>
                                        </p:tav>
                                      </p:tavLst>
                                    </p:anim>
                                    <p:animEffect transition="in" filter="fade">
                                      <p:cBhvr>
                                        <p:cTn id="124" dur="500"/>
                                        <p:tgtEl>
                                          <p:spTgt spid="16"/>
                                        </p:tgtEl>
                                      </p:cBhvr>
                                    </p:animEffect>
                                  </p:childTnLst>
                                </p:cTn>
                              </p:par>
                            </p:childTnLst>
                          </p:cTn>
                        </p:par>
                        <p:par>
                          <p:cTn id="125" fill="hold">
                            <p:stCondLst>
                              <p:cond delay="7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7500"/>
                            </p:stCondLst>
                            <p:childTnLst>
                              <p:par>
                                <p:cTn id="132" presetID="12" presetClass="entr" presetSubtype="4"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 calcmode="lin" valueType="num">
                                      <p:cBhvr additive="base">
                                        <p:cTn id="134" dur="500"/>
                                        <p:tgtEl>
                                          <p:spTgt spid="32"/>
                                        </p:tgtEl>
                                        <p:attrNameLst>
                                          <p:attrName>ppt_y</p:attrName>
                                        </p:attrNameLst>
                                      </p:cBhvr>
                                      <p:tavLst>
                                        <p:tav tm="0">
                                          <p:val>
                                            <p:strVal val="#ppt_y+#ppt_h*1.125000"/>
                                          </p:val>
                                        </p:tav>
                                        <p:tav tm="100000">
                                          <p:val>
                                            <p:strVal val="#ppt_y"/>
                                          </p:val>
                                        </p:tav>
                                      </p:tavLst>
                                    </p:anim>
                                    <p:animEffect transition="in" filter="wipe(up)">
                                      <p:cBhvr>
                                        <p:cTn id="135" dur="500"/>
                                        <p:tgtEl>
                                          <p:spTgt spid="32"/>
                                        </p:tgtEl>
                                      </p:cBhvr>
                                    </p:animEffect>
                                  </p:childTnLst>
                                </p:cTn>
                              </p:par>
                              <p:par>
                                <p:cTn id="136" presetID="12" presetClass="entr" presetSubtype="1" fill="hold" grpId="0" nodeType="withEffect">
                                  <p:stCondLst>
                                    <p:cond delay="0"/>
                                  </p:stCondLst>
                                  <p:childTnLst>
                                    <p:set>
                                      <p:cBhvr>
                                        <p:cTn id="137" dur="1" fill="hold">
                                          <p:stCondLst>
                                            <p:cond delay="0"/>
                                          </p:stCondLst>
                                        </p:cTn>
                                        <p:tgtEl>
                                          <p:spTgt spid="33"/>
                                        </p:tgtEl>
                                        <p:attrNameLst>
                                          <p:attrName>style.visibility</p:attrName>
                                        </p:attrNameLst>
                                      </p:cBhvr>
                                      <p:to>
                                        <p:strVal val="visible"/>
                                      </p:to>
                                    </p:set>
                                    <p:anim calcmode="lin" valueType="num">
                                      <p:cBhvr additive="base">
                                        <p:cTn id="138" dur="500"/>
                                        <p:tgtEl>
                                          <p:spTgt spid="33"/>
                                        </p:tgtEl>
                                        <p:attrNameLst>
                                          <p:attrName>ppt_y</p:attrName>
                                        </p:attrNameLst>
                                      </p:cBhvr>
                                      <p:tavLst>
                                        <p:tav tm="0">
                                          <p:val>
                                            <p:strVal val="#ppt_y-#ppt_h*1.125000"/>
                                          </p:val>
                                        </p:tav>
                                        <p:tav tm="100000">
                                          <p:val>
                                            <p:strVal val="#ppt_y"/>
                                          </p:val>
                                        </p:tav>
                                      </p:tavLst>
                                    </p:anim>
                                    <p:animEffect transition="in" filter="wipe(down)">
                                      <p:cBhvr>
                                        <p:cTn id="1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p:bldP spid="24" grpId="0"/>
      <p:bldP spid="25" grpId="0"/>
      <p:bldP spid="26" grpId="0"/>
      <p:bldP spid="27" grpId="0"/>
      <p:bldP spid="28"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800493"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改善不足的对策</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 name="ddaa809a-dcfb-430a-ab96-fa252059f455"/>
          <p:cNvGrpSpPr>
            <a:grpSpLocks noChangeAspect="1"/>
          </p:cNvGrpSpPr>
          <p:nvPr/>
        </p:nvGrpSpPr>
        <p:grpSpPr>
          <a:xfrm>
            <a:off x="2751239" y="1080184"/>
            <a:ext cx="3641524" cy="3267451"/>
            <a:chOff x="3684720" y="1233135"/>
            <a:chExt cx="4855365" cy="4356601"/>
          </a:xfrm>
        </p:grpSpPr>
        <p:sp>
          <p:nvSpPr>
            <p:cNvPr id="6" name="Freeform: Shape 35"/>
            <p:cNvSpPr/>
            <p:nvPr/>
          </p:nvSpPr>
          <p:spPr bwMode="auto">
            <a:xfrm>
              <a:off x="7470897" y="1233135"/>
              <a:ext cx="1069188" cy="2538126"/>
            </a:xfrm>
            <a:custGeom>
              <a:avLst/>
              <a:gdLst>
                <a:gd name="T0" fmla="*/ 0 w 255"/>
                <a:gd name="T1" fmla="*/ 656 h 656"/>
                <a:gd name="T2" fmla="*/ 114 w 255"/>
                <a:gd name="T3" fmla="*/ 97 h 656"/>
                <a:gd name="T4" fmla="*/ 67 w 255"/>
                <a:gd name="T5" fmla="*/ 97 h 656"/>
                <a:gd name="T6" fmla="*/ 181 w 255"/>
                <a:gd name="T7" fmla="*/ 0 h 656"/>
                <a:gd name="T8" fmla="*/ 255 w 255"/>
                <a:gd name="T9" fmla="*/ 93 h 656"/>
                <a:gd name="T10" fmla="*/ 210 w 255"/>
                <a:gd name="T11" fmla="*/ 97 h 656"/>
                <a:gd name="T12" fmla="*/ 93 w 255"/>
                <a:gd name="T13" fmla="*/ 656 h 656"/>
                <a:gd name="T14" fmla="*/ 0 w 2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6">
                  <a:moveTo>
                    <a:pt x="0" y="656"/>
                  </a:moveTo>
                  <a:lnTo>
                    <a:pt x="114" y="97"/>
                  </a:lnTo>
                  <a:lnTo>
                    <a:pt x="67" y="97"/>
                  </a:lnTo>
                  <a:lnTo>
                    <a:pt x="181" y="0"/>
                  </a:lnTo>
                  <a:lnTo>
                    <a:pt x="255" y="93"/>
                  </a:lnTo>
                  <a:lnTo>
                    <a:pt x="210" y="97"/>
                  </a:lnTo>
                  <a:lnTo>
                    <a:pt x="93" y="656"/>
                  </a:lnTo>
                  <a:lnTo>
                    <a:pt x="0" y="656"/>
                  </a:lnTo>
                  <a:close/>
                </a:path>
              </a:pathLst>
            </a:custGeom>
            <a:solidFill>
              <a:schemeClr val="accent4"/>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Shape 34"/>
            <p:cNvSpPr/>
            <p:nvPr/>
          </p:nvSpPr>
          <p:spPr bwMode="auto">
            <a:xfrm>
              <a:off x="7135462" y="3771256"/>
              <a:ext cx="725369" cy="154763"/>
            </a:xfrm>
            <a:custGeom>
              <a:avLst/>
              <a:gdLst>
                <a:gd name="T0" fmla="*/ 173 w 173"/>
                <a:gd name="T1" fmla="*/ 0 h 40"/>
                <a:gd name="T2" fmla="*/ 80 w 173"/>
                <a:gd name="T3" fmla="*/ 0 h 40"/>
                <a:gd name="T4" fmla="*/ 0 w 173"/>
                <a:gd name="T5" fmla="*/ 40 h 40"/>
                <a:gd name="T6" fmla="*/ 95 w 173"/>
                <a:gd name="T7" fmla="*/ 40 h 40"/>
                <a:gd name="T8" fmla="*/ 173 w 173"/>
                <a:gd name="T9" fmla="*/ 0 h 40"/>
              </a:gdLst>
              <a:ahLst/>
              <a:cxnLst>
                <a:cxn ang="0">
                  <a:pos x="T0" y="T1"/>
                </a:cxn>
                <a:cxn ang="0">
                  <a:pos x="T2" y="T3"/>
                </a:cxn>
                <a:cxn ang="0">
                  <a:pos x="T4" y="T5"/>
                </a:cxn>
                <a:cxn ang="0">
                  <a:pos x="T6" y="T7"/>
                </a:cxn>
                <a:cxn ang="0">
                  <a:pos x="T8" y="T9"/>
                </a:cxn>
              </a:cxnLst>
              <a:rect l="0" t="0" r="r" b="b"/>
              <a:pathLst>
                <a:path w="173" h="40">
                  <a:moveTo>
                    <a:pt x="173" y="0"/>
                  </a:moveTo>
                  <a:lnTo>
                    <a:pt x="80" y="0"/>
                  </a:lnTo>
                  <a:lnTo>
                    <a:pt x="0" y="40"/>
                  </a:lnTo>
                  <a:lnTo>
                    <a:pt x="95" y="40"/>
                  </a:lnTo>
                  <a:lnTo>
                    <a:pt x="173" y="0"/>
                  </a:lnTo>
                  <a:close/>
                </a:path>
              </a:pathLst>
            </a:custGeom>
            <a:solidFill>
              <a:schemeClr val="accent4">
                <a:lumMod val="75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Shape 33"/>
            <p:cNvSpPr/>
            <p:nvPr/>
          </p:nvSpPr>
          <p:spPr bwMode="auto">
            <a:xfrm>
              <a:off x="6913238" y="2455767"/>
              <a:ext cx="620546" cy="1470257"/>
            </a:xfrm>
            <a:custGeom>
              <a:avLst/>
              <a:gdLst>
                <a:gd name="T0" fmla="*/ 0 w 148"/>
                <a:gd name="T1" fmla="*/ 0 h 380"/>
                <a:gd name="T2" fmla="*/ 98 w 148"/>
                <a:gd name="T3" fmla="*/ 0 h 380"/>
                <a:gd name="T4" fmla="*/ 148 w 148"/>
                <a:gd name="T5" fmla="*/ 380 h 380"/>
                <a:gd name="T6" fmla="*/ 53 w 148"/>
                <a:gd name="T7" fmla="*/ 380 h 380"/>
                <a:gd name="T8" fmla="*/ 0 w 148"/>
                <a:gd name="T9" fmla="*/ 0 h 380"/>
              </a:gdLst>
              <a:ahLst/>
              <a:cxnLst>
                <a:cxn ang="0">
                  <a:pos x="T0" y="T1"/>
                </a:cxn>
                <a:cxn ang="0">
                  <a:pos x="T2" y="T3"/>
                </a:cxn>
                <a:cxn ang="0">
                  <a:pos x="T4" y="T5"/>
                </a:cxn>
                <a:cxn ang="0">
                  <a:pos x="T6" y="T7"/>
                </a:cxn>
                <a:cxn ang="0">
                  <a:pos x="T8" y="T9"/>
                </a:cxn>
              </a:cxnLst>
              <a:rect l="0" t="0" r="r" b="b"/>
              <a:pathLst>
                <a:path w="148" h="380">
                  <a:moveTo>
                    <a:pt x="0" y="0"/>
                  </a:moveTo>
                  <a:lnTo>
                    <a:pt x="98" y="0"/>
                  </a:lnTo>
                  <a:lnTo>
                    <a:pt x="148" y="380"/>
                  </a:lnTo>
                  <a:lnTo>
                    <a:pt x="53" y="380"/>
                  </a:lnTo>
                  <a:lnTo>
                    <a:pt x="0" y="0"/>
                  </a:lnTo>
                  <a:close/>
                </a:path>
              </a:pathLst>
            </a:custGeom>
            <a:solidFill>
              <a:schemeClr val="tx1">
                <a:lumMod val="50000"/>
                <a:lumOff val="50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Shape 31"/>
            <p:cNvSpPr/>
            <p:nvPr/>
          </p:nvSpPr>
          <p:spPr bwMode="auto">
            <a:xfrm>
              <a:off x="6208838" y="2595055"/>
              <a:ext cx="796648" cy="1779784"/>
            </a:xfrm>
            <a:custGeom>
              <a:avLst/>
              <a:gdLst>
                <a:gd name="T0" fmla="*/ 0 w 190"/>
                <a:gd name="T1" fmla="*/ 460 h 460"/>
                <a:gd name="T2" fmla="*/ 95 w 190"/>
                <a:gd name="T3" fmla="*/ 0 h 460"/>
                <a:gd name="T4" fmla="*/ 190 w 190"/>
                <a:gd name="T5" fmla="*/ 0 h 460"/>
                <a:gd name="T6" fmla="*/ 95 w 190"/>
                <a:gd name="T7" fmla="*/ 460 h 460"/>
                <a:gd name="T8" fmla="*/ 0 w 190"/>
                <a:gd name="T9" fmla="*/ 460 h 460"/>
              </a:gdLst>
              <a:ahLst/>
              <a:cxnLst>
                <a:cxn ang="0">
                  <a:pos x="T0" y="T1"/>
                </a:cxn>
                <a:cxn ang="0">
                  <a:pos x="T2" y="T3"/>
                </a:cxn>
                <a:cxn ang="0">
                  <a:pos x="T4" y="T5"/>
                </a:cxn>
                <a:cxn ang="0">
                  <a:pos x="T6" y="T7"/>
                </a:cxn>
                <a:cxn ang="0">
                  <a:pos x="T8" y="T9"/>
                </a:cxn>
              </a:cxnLst>
              <a:rect l="0" t="0" r="r" b="b"/>
              <a:pathLst>
                <a:path w="190" h="460">
                  <a:moveTo>
                    <a:pt x="0" y="460"/>
                  </a:moveTo>
                  <a:lnTo>
                    <a:pt x="95" y="0"/>
                  </a:lnTo>
                  <a:lnTo>
                    <a:pt x="190" y="0"/>
                  </a:lnTo>
                  <a:lnTo>
                    <a:pt x="95" y="460"/>
                  </a:lnTo>
                  <a:lnTo>
                    <a:pt x="0" y="460"/>
                  </a:lnTo>
                  <a:close/>
                </a:path>
              </a:pathLst>
            </a:custGeom>
            <a:solidFill>
              <a:schemeClr val="accent3"/>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Shape 30"/>
            <p:cNvSpPr/>
            <p:nvPr/>
          </p:nvSpPr>
          <p:spPr bwMode="auto">
            <a:xfrm>
              <a:off x="5877600" y="4374838"/>
              <a:ext cx="729562" cy="158634"/>
            </a:xfrm>
            <a:custGeom>
              <a:avLst/>
              <a:gdLst>
                <a:gd name="T0" fmla="*/ 174 w 174"/>
                <a:gd name="T1" fmla="*/ 0 h 41"/>
                <a:gd name="T2" fmla="*/ 79 w 174"/>
                <a:gd name="T3" fmla="*/ 0 h 41"/>
                <a:gd name="T4" fmla="*/ 0 w 174"/>
                <a:gd name="T5" fmla="*/ 41 h 41"/>
                <a:gd name="T6" fmla="*/ 95 w 174"/>
                <a:gd name="T7" fmla="*/ 41 h 41"/>
                <a:gd name="T8" fmla="*/ 174 w 174"/>
                <a:gd name="T9" fmla="*/ 0 h 41"/>
              </a:gdLst>
              <a:ahLst/>
              <a:cxnLst>
                <a:cxn ang="0">
                  <a:pos x="T0" y="T1"/>
                </a:cxn>
                <a:cxn ang="0">
                  <a:pos x="T2" y="T3"/>
                </a:cxn>
                <a:cxn ang="0">
                  <a:pos x="T4" y="T5"/>
                </a:cxn>
                <a:cxn ang="0">
                  <a:pos x="T6" y="T7"/>
                </a:cxn>
                <a:cxn ang="0">
                  <a:pos x="T8" y="T9"/>
                </a:cxn>
              </a:cxnLst>
              <a:rect l="0" t="0" r="r" b="b"/>
              <a:pathLst>
                <a:path w="174" h="41">
                  <a:moveTo>
                    <a:pt x="174" y="0"/>
                  </a:moveTo>
                  <a:lnTo>
                    <a:pt x="79" y="0"/>
                  </a:lnTo>
                  <a:lnTo>
                    <a:pt x="0" y="41"/>
                  </a:lnTo>
                  <a:lnTo>
                    <a:pt x="95" y="41"/>
                  </a:lnTo>
                  <a:lnTo>
                    <a:pt x="174" y="0"/>
                  </a:lnTo>
                  <a:close/>
                </a:path>
              </a:pathLst>
            </a:custGeom>
            <a:solidFill>
              <a:schemeClr val="accent3">
                <a:lumMod val="75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Shape 27"/>
            <p:cNvSpPr/>
            <p:nvPr/>
          </p:nvSpPr>
          <p:spPr bwMode="auto">
            <a:xfrm>
              <a:off x="5659567" y="3051608"/>
              <a:ext cx="616355" cy="1481866"/>
            </a:xfrm>
            <a:custGeom>
              <a:avLst/>
              <a:gdLst>
                <a:gd name="T0" fmla="*/ 52 w 147"/>
                <a:gd name="T1" fmla="*/ 383 h 383"/>
                <a:gd name="T2" fmla="*/ 147 w 147"/>
                <a:gd name="T3" fmla="*/ 383 h 383"/>
                <a:gd name="T4" fmla="*/ 97 w 147"/>
                <a:gd name="T5" fmla="*/ 0 h 383"/>
                <a:gd name="T6" fmla="*/ 0 w 147"/>
                <a:gd name="T7" fmla="*/ 0 h 383"/>
                <a:gd name="T8" fmla="*/ 52 w 147"/>
                <a:gd name="T9" fmla="*/ 383 h 383"/>
              </a:gdLst>
              <a:ahLst/>
              <a:cxnLst>
                <a:cxn ang="0">
                  <a:pos x="T0" y="T1"/>
                </a:cxn>
                <a:cxn ang="0">
                  <a:pos x="T2" y="T3"/>
                </a:cxn>
                <a:cxn ang="0">
                  <a:pos x="T4" y="T5"/>
                </a:cxn>
                <a:cxn ang="0">
                  <a:pos x="T6" y="T7"/>
                </a:cxn>
                <a:cxn ang="0">
                  <a:pos x="T8" y="T9"/>
                </a:cxn>
              </a:cxnLst>
              <a:rect l="0" t="0" r="r" b="b"/>
              <a:pathLst>
                <a:path w="147" h="383">
                  <a:moveTo>
                    <a:pt x="52" y="383"/>
                  </a:moveTo>
                  <a:lnTo>
                    <a:pt x="147" y="383"/>
                  </a:lnTo>
                  <a:lnTo>
                    <a:pt x="97" y="0"/>
                  </a:lnTo>
                  <a:lnTo>
                    <a:pt x="0" y="0"/>
                  </a:lnTo>
                  <a:lnTo>
                    <a:pt x="52" y="383"/>
                  </a:lnTo>
                  <a:close/>
                </a:path>
              </a:pathLst>
            </a:custGeom>
            <a:solidFill>
              <a:schemeClr val="tx1">
                <a:lumMod val="50000"/>
                <a:lumOff val="50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Shape 29"/>
            <p:cNvSpPr/>
            <p:nvPr/>
          </p:nvSpPr>
          <p:spPr bwMode="auto">
            <a:xfrm>
              <a:off x="4913235" y="3198631"/>
              <a:ext cx="825999" cy="1783656"/>
            </a:xfrm>
            <a:custGeom>
              <a:avLst/>
              <a:gdLst>
                <a:gd name="T0" fmla="*/ 102 w 197"/>
                <a:gd name="T1" fmla="*/ 461 h 461"/>
                <a:gd name="T2" fmla="*/ 0 w 197"/>
                <a:gd name="T3" fmla="*/ 461 h 461"/>
                <a:gd name="T4" fmla="*/ 104 w 197"/>
                <a:gd name="T5" fmla="*/ 0 h 461"/>
                <a:gd name="T6" fmla="*/ 197 w 197"/>
                <a:gd name="T7" fmla="*/ 0 h 461"/>
                <a:gd name="T8" fmla="*/ 102 w 197"/>
                <a:gd name="T9" fmla="*/ 461 h 461"/>
              </a:gdLst>
              <a:ahLst/>
              <a:cxnLst>
                <a:cxn ang="0">
                  <a:pos x="T0" y="T1"/>
                </a:cxn>
                <a:cxn ang="0">
                  <a:pos x="T2" y="T3"/>
                </a:cxn>
                <a:cxn ang="0">
                  <a:pos x="T4" y="T5"/>
                </a:cxn>
                <a:cxn ang="0">
                  <a:pos x="T6" y="T7"/>
                </a:cxn>
                <a:cxn ang="0">
                  <a:pos x="T8" y="T9"/>
                </a:cxn>
              </a:cxnLst>
              <a:rect l="0" t="0" r="r" b="b"/>
              <a:pathLst>
                <a:path w="197" h="461">
                  <a:moveTo>
                    <a:pt x="102" y="461"/>
                  </a:moveTo>
                  <a:lnTo>
                    <a:pt x="0" y="461"/>
                  </a:lnTo>
                  <a:lnTo>
                    <a:pt x="104" y="0"/>
                  </a:lnTo>
                  <a:lnTo>
                    <a:pt x="197" y="0"/>
                  </a:lnTo>
                  <a:lnTo>
                    <a:pt x="102" y="461"/>
                  </a:lnTo>
                  <a:close/>
                </a:path>
              </a:pathLst>
            </a:custGeom>
            <a:solidFill>
              <a:schemeClr val="accent2"/>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Shape 26"/>
            <p:cNvSpPr/>
            <p:nvPr/>
          </p:nvSpPr>
          <p:spPr bwMode="auto">
            <a:xfrm>
              <a:off x="4611350" y="4982287"/>
              <a:ext cx="729562" cy="158634"/>
            </a:xfrm>
            <a:custGeom>
              <a:avLst/>
              <a:gdLst>
                <a:gd name="T0" fmla="*/ 0 w 174"/>
                <a:gd name="T1" fmla="*/ 41 h 41"/>
                <a:gd name="T2" fmla="*/ 72 w 174"/>
                <a:gd name="T3" fmla="*/ 0 h 41"/>
                <a:gd name="T4" fmla="*/ 174 w 174"/>
                <a:gd name="T5" fmla="*/ 0 h 41"/>
                <a:gd name="T6" fmla="*/ 98 w 174"/>
                <a:gd name="T7" fmla="*/ 41 h 41"/>
                <a:gd name="T8" fmla="*/ 0 w 174"/>
                <a:gd name="T9" fmla="*/ 41 h 41"/>
              </a:gdLst>
              <a:ahLst/>
              <a:cxnLst>
                <a:cxn ang="0">
                  <a:pos x="T0" y="T1"/>
                </a:cxn>
                <a:cxn ang="0">
                  <a:pos x="T2" y="T3"/>
                </a:cxn>
                <a:cxn ang="0">
                  <a:pos x="T4" y="T5"/>
                </a:cxn>
                <a:cxn ang="0">
                  <a:pos x="T6" y="T7"/>
                </a:cxn>
                <a:cxn ang="0">
                  <a:pos x="T8" y="T9"/>
                </a:cxn>
              </a:cxnLst>
              <a:rect l="0" t="0" r="r" b="b"/>
              <a:pathLst>
                <a:path w="174" h="41">
                  <a:moveTo>
                    <a:pt x="0" y="41"/>
                  </a:moveTo>
                  <a:lnTo>
                    <a:pt x="72" y="0"/>
                  </a:lnTo>
                  <a:lnTo>
                    <a:pt x="174" y="0"/>
                  </a:lnTo>
                  <a:lnTo>
                    <a:pt x="98" y="41"/>
                  </a:lnTo>
                  <a:lnTo>
                    <a:pt x="0" y="41"/>
                  </a:lnTo>
                  <a:close/>
                </a:path>
              </a:pathLst>
            </a:custGeom>
            <a:solidFill>
              <a:schemeClr val="accent2">
                <a:lumMod val="75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Shape 22"/>
            <p:cNvSpPr/>
            <p:nvPr/>
          </p:nvSpPr>
          <p:spPr bwMode="auto">
            <a:xfrm>
              <a:off x="4393315" y="3659057"/>
              <a:ext cx="628935" cy="1481866"/>
            </a:xfrm>
            <a:custGeom>
              <a:avLst/>
              <a:gdLst>
                <a:gd name="T0" fmla="*/ 0 w 150"/>
                <a:gd name="T1" fmla="*/ 0 h 383"/>
                <a:gd name="T2" fmla="*/ 52 w 150"/>
                <a:gd name="T3" fmla="*/ 383 h 383"/>
                <a:gd name="T4" fmla="*/ 150 w 150"/>
                <a:gd name="T5" fmla="*/ 383 h 383"/>
                <a:gd name="T6" fmla="*/ 100 w 150"/>
                <a:gd name="T7" fmla="*/ 0 h 383"/>
                <a:gd name="T8" fmla="*/ 0 w 150"/>
                <a:gd name="T9" fmla="*/ 0 h 383"/>
              </a:gdLst>
              <a:ahLst/>
              <a:cxnLst>
                <a:cxn ang="0">
                  <a:pos x="T0" y="T1"/>
                </a:cxn>
                <a:cxn ang="0">
                  <a:pos x="T2" y="T3"/>
                </a:cxn>
                <a:cxn ang="0">
                  <a:pos x="T4" y="T5"/>
                </a:cxn>
                <a:cxn ang="0">
                  <a:pos x="T6" y="T7"/>
                </a:cxn>
                <a:cxn ang="0">
                  <a:pos x="T8" y="T9"/>
                </a:cxn>
              </a:cxnLst>
              <a:rect l="0" t="0" r="r" b="b"/>
              <a:pathLst>
                <a:path w="150" h="383">
                  <a:moveTo>
                    <a:pt x="0" y="0"/>
                  </a:moveTo>
                  <a:lnTo>
                    <a:pt x="52" y="383"/>
                  </a:lnTo>
                  <a:lnTo>
                    <a:pt x="150" y="383"/>
                  </a:lnTo>
                  <a:lnTo>
                    <a:pt x="100" y="0"/>
                  </a:lnTo>
                  <a:lnTo>
                    <a:pt x="0" y="0"/>
                  </a:lnTo>
                  <a:close/>
                </a:path>
              </a:pathLst>
            </a:custGeom>
            <a:solidFill>
              <a:schemeClr val="tx1">
                <a:lumMod val="50000"/>
                <a:lumOff val="50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Shape 23"/>
            <p:cNvSpPr/>
            <p:nvPr/>
          </p:nvSpPr>
          <p:spPr bwMode="auto">
            <a:xfrm>
              <a:off x="4393315" y="3659057"/>
              <a:ext cx="628935" cy="1481866"/>
            </a:xfrm>
            <a:custGeom>
              <a:avLst/>
              <a:gdLst>
                <a:gd name="T0" fmla="*/ 0 w 150"/>
                <a:gd name="T1" fmla="*/ 0 h 383"/>
                <a:gd name="T2" fmla="*/ 52 w 150"/>
                <a:gd name="T3" fmla="*/ 383 h 383"/>
                <a:gd name="T4" fmla="*/ 150 w 150"/>
                <a:gd name="T5" fmla="*/ 383 h 383"/>
                <a:gd name="T6" fmla="*/ 100 w 150"/>
                <a:gd name="T7" fmla="*/ 0 h 383"/>
              </a:gdLst>
              <a:ahLst/>
              <a:cxnLst>
                <a:cxn ang="0">
                  <a:pos x="T0" y="T1"/>
                </a:cxn>
                <a:cxn ang="0">
                  <a:pos x="T2" y="T3"/>
                </a:cxn>
                <a:cxn ang="0">
                  <a:pos x="T4" y="T5"/>
                </a:cxn>
                <a:cxn ang="0">
                  <a:pos x="T6" y="T7"/>
                </a:cxn>
              </a:cxnLst>
              <a:rect l="0" t="0" r="r" b="b"/>
              <a:pathLst>
                <a:path w="150" h="383">
                  <a:moveTo>
                    <a:pt x="0" y="0"/>
                  </a:moveTo>
                  <a:lnTo>
                    <a:pt x="52" y="383"/>
                  </a:lnTo>
                  <a:lnTo>
                    <a:pt x="150" y="383"/>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Shape 24"/>
            <p:cNvSpPr/>
            <p:nvPr/>
          </p:nvSpPr>
          <p:spPr bwMode="auto">
            <a:xfrm>
              <a:off x="4083046" y="3659057"/>
              <a:ext cx="729562" cy="147026"/>
            </a:xfrm>
            <a:custGeom>
              <a:avLst/>
              <a:gdLst>
                <a:gd name="T0" fmla="*/ 95 w 174"/>
                <a:gd name="T1" fmla="*/ 38 h 38"/>
                <a:gd name="T2" fmla="*/ 0 w 174"/>
                <a:gd name="T3" fmla="*/ 38 h 38"/>
                <a:gd name="T4" fmla="*/ 74 w 174"/>
                <a:gd name="T5" fmla="*/ 0 h 38"/>
                <a:gd name="T6" fmla="*/ 174 w 174"/>
                <a:gd name="T7" fmla="*/ 0 h 38"/>
                <a:gd name="T8" fmla="*/ 95 w 174"/>
                <a:gd name="T9" fmla="*/ 38 h 38"/>
              </a:gdLst>
              <a:ahLst/>
              <a:cxnLst>
                <a:cxn ang="0">
                  <a:pos x="T0" y="T1"/>
                </a:cxn>
                <a:cxn ang="0">
                  <a:pos x="T2" y="T3"/>
                </a:cxn>
                <a:cxn ang="0">
                  <a:pos x="T4" y="T5"/>
                </a:cxn>
                <a:cxn ang="0">
                  <a:pos x="T6" y="T7"/>
                </a:cxn>
                <a:cxn ang="0">
                  <a:pos x="T8" y="T9"/>
                </a:cxn>
              </a:cxnLst>
              <a:rect l="0" t="0" r="r" b="b"/>
              <a:pathLst>
                <a:path w="174" h="38">
                  <a:moveTo>
                    <a:pt x="95" y="38"/>
                  </a:moveTo>
                  <a:lnTo>
                    <a:pt x="0" y="38"/>
                  </a:lnTo>
                  <a:lnTo>
                    <a:pt x="74" y="0"/>
                  </a:lnTo>
                  <a:lnTo>
                    <a:pt x="174" y="0"/>
                  </a:lnTo>
                  <a:lnTo>
                    <a:pt x="95" y="38"/>
                  </a:lnTo>
                  <a:close/>
                </a:path>
              </a:pathLst>
            </a:custGeom>
            <a:solidFill>
              <a:schemeClr val="accent1">
                <a:lumMod val="75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Shape 25"/>
            <p:cNvSpPr/>
            <p:nvPr/>
          </p:nvSpPr>
          <p:spPr bwMode="auto">
            <a:xfrm>
              <a:off x="3684720" y="3806080"/>
              <a:ext cx="796648" cy="1783656"/>
            </a:xfrm>
            <a:custGeom>
              <a:avLst/>
              <a:gdLst>
                <a:gd name="T0" fmla="*/ 0 w 190"/>
                <a:gd name="T1" fmla="*/ 461 h 461"/>
                <a:gd name="T2" fmla="*/ 95 w 190"/>
                <a:gd name="T3" fmla="*/ 461 h 461"/>
                <a:gd name="T4" fmla="*/ 190 w 190"/>
                <a:gd name="T5" fmla="*/ 0 h 461"/>
                <a:gd name="T6" fmla="*/ 95 w 190"/>
                <a:gd name="T7" fmla="*/ 0 h 461"/>
                <a:gd name="T8" fmla="*/ 0 w 190"/>
                <a:gd name="T9" fmla="*/ 461 h 461"/>
              </a:gdLst>
              <a:ahLst/>
              <a:cxnLst>
                <a:cxn ang="0">
                  <a:pos x="T0" y="T1"/>
                </a:cxn>
                <a:cxn ang="0">
                  <a:pos x="T2" y="T3"/>
                </a:cxn>
                <a:cxn ang="0">
                  <a:pos x="T4" y="T5"/>
                </a:cxn>
                <a:cxn ang="0">
                  <a:pos x="T6" y="T7"/>
                </a:cxn>
                <a:cxn ang="0">
                  <a:pos x="T8" y="T9"/>
                </a:cxn>
              </a:cxnLst>
              <a:rect l="0" t="0" r="r" b="b"/>
              <a:pathLst>
                <a:path w="190" h="461">
                  <a:moveTo>
                    <a:pt x="0" y="461"/>
                  </a:moveTo>
                  <a:lnTo>
                    <a:pt x="95" y="461"/>
                  </a:lnTo>
                  <a:lnTo>
                    <a:pt x="190" y="0"/>
                  </a:lnTo>
                  <a:lnTo>
                    <a:pt x="95" y="0"/>
                  </a:lnTo>
                  <a:lnTo>
                    <a:pt x="0" y="461"/>
                  </a:lnTo>
                  <a:close/>
                </a:path>
              </a:pathLst>
            </a:custGeom>
            <a:solidFill>
              <a:schemeClr val="accent1"/>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28"/>
            <p:cNvSpPr/>
            <p:nvPr/>
          </p:nvSpPr>
          <p:spPr bwMode="auto">
            <a:xfrm>
              <a:off x="5349294" y="3051608"/>
              <a:ext cx="716985" cy="147026"/>
            </a:xfrm>
            <a:custGeom>
              <a:avLst/>
              <a:gdLst>
                <a:gd name="T0" fmla="*/ 0 w 171"/>
                <a:gd name="T1" fmla="*/ 38 h 38"/>
                <a:gd name="T2" fmla="*/ 93 w 171"/>
                <a:gd name="T3" fmla="*/ 38 h 38"/>
                <a:gd name="T4" fmla="*/ 171 w 171"/>
                <a:gd name="T5" fmla="*/ 0 h 38"/>
                <a:gd name="T6" fmla="*/ 74 w 171"/>
                <a:gd name="T7" fmla="*/ 0 h 38"/>
                <a:gd name="T8" fmla="*/ 0 w 171"/>
                <a:gd name="T9" fmla="*/ 38 h 38"/>
              </a:gdLst>
              <a:ahLst/>
              <a:cxnLst>
                <a:cxn ang="0">
                  <a:pos x="T0" y="T1"/>
                </a:cxn>
                <a:cxn ang="0">
                  <a:pos x="T2" y="T3"/>
                </a:cxn>
                <a:cxn ang="0">
                  <a:pos x="T4" y="T5"/>
                </a:cxn>
                <a:cxn ang="0">
                  <a:pos x="T6" y="T7"/>
                </a:cxn>
                <a:cxn ang="0">
                  <a:pos x="T8" y="T9"/>
                </a:cxn>
              </a:cxnLst>
              <a:rect l="0" t="0" r="r" b="b"/>
              <a:pathLst>
                <a:path w="171" h="38">
                  <a:moveTo>
                    <a:pt x="0" y="38"/>
                  </a:moveTo>
                  <a:lnTo>
                    <a:pt x="93" y="38"/>
                  </a:lnTo>
                  <a:lnTo>
                    <a:pt x="171" y="0"/>
                  </a:lnTo>
                  <a:lnTo>
                    <a:pt x="74" y="0"/>
                  </a:lnTo>
                  <a:lnTo>
                    <a:pt x="0" y="38"/>
                  </a:lnTo>
                  <a:close/>
                </a:path>
              </a:pathLst>
            </a:custGeom>
            <a:solidFill>
              <a:schemeClr val="accent2">
                <a:lumMod val="75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Shape 32"/>
            <p:cNvSpPr/>
            <p:nvPr/>
          </p:nvSpPr>
          <p:spPr bwMode="auto">
            <a:xfrm>
              <a:off x="6607159" y="2455767"/>
              <a:ext cx="716985" cy="139287"/>
            </a:xfrm>
            <a:custGeom>
              <a:avLst/>
              <a:gdLst>
                <a:gd name="T0" fmla="*/ 0 w 171"/>
                <a:gd name="T1" fmla="*/ 36 h 36"/>
                <a:gd name="T2" fmla="*/ 95 w 171"/>
                <a:gd name="T3" fmla="*/ 36 h 36"/>
                <a:gd name="T4" fmla="*/ 171 w 171"/>
                <a:gd name="T5" fmla="*/ 0 h 36"/>
                <a:gd name="T6" fmla="*/ 73 w 171"/>
                <a:gd name="T7" fmla="*/ 0 h 36"/>
                <a:gd name="T8" fmla="*/ 0 w 171"/>
                <a:gd name="T9" fmla="*/ 36 h 36"/>
              </a:gdLst>
              <a:ahLst/>
              <a:cxnLst>
                <a:cxn ang="0">
                  <a:pos x="T0" y="T1"/>
                </a:cxn>
                <a:cxn ang="0">
                  <a:pos x="T2" y="T3"/>
                </a:cxn>
                <a:cxn ang="0">
                  <a:pos x="T4" y="T5"/>
                </a:cxn>
                <a:cxn ang="0">
                  <a:pos x="T6" y="T7"/>
                </a:cxn>
                <a:cxn ang="0">
                  <a:pos x="T8" y="T9"/>
                </a:cxn>
              </a:cxnLst>
              <a:rect l="0" t="0" r="r" b="b"/>
              <a:pathLst>
                <a:path w="171" h="36">
                  <a:moveTo>
                    <a:pt x="0" y="36"/>
                  </a:moveTo>
                  <a:lnTo>
                    <a:pt x="95" y="36"/>
                  </a:lnTo>
                  <a:lnTo>
                    <a:pt x="171" y="0"/>
                  </a:lnTo>
                  <a:lnTo>
                    <a:pt x="73" y="0"/>
                  </a:lnTo>
                  <a:lnTo>
                    <a:pt x="0" y="36"/>
                  </a:lnTo>
                  <a:close/>
                </a:path>
              </a:pathLst>
            </a:custGeom>
            <a:solidFill>
              <a:schemeClr val="accent3">
                <a:lumMod val="75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1012098" y="1487035"/>
            <a:ext cx="2579557" cy="537212"/>
            <a:chOff x="6736921" y="2180774"/>
            <a:chExt cx="3439409" cy="716282"/>
          </a:xfrm>
        </p:grpSpPr>
        <p:sp>
          <p:nvSpPr>
            <p:cNvPr id="21" name="TextBox 11"/>
            <p:cNvSpPr txBox="1"/>
            <p:nvPr/>
          </p:nvSpPr>
          <p:spPr>
            <a:xfrm>
              <a:off x="6736921" y="2520884"/>
              <a:ext cx="3439409" cy="376172"/>
            </a:xfrm>
            <a:prstGeom prst="rect">
              <a:avLst/>
            </a:prstGeom>
            <a:noFill/>
          </p:spPr>
          <p:txBody>
            <a:bodyPr wrap="square" lIns="0" tIns="0" rIns="0" bIns="0" rtlCol="0">
              <a:spAutoFit/>
              <a:scene3d>
                <a:camera prst="orthographicFront"/>
                <a:lightRig rig="threePt" dir="t"/>
              </a:scene3d>
              <a:sp3d contourW="12700"/>
            </a:bodyPr>
            <a:lstStyle/>
            <a:p>
              <a:pPr>
                <a:lnSpc>
                  <a:spcPts val="105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1"/>
            <p:cNvSpPr txBox="1"/>
            <p:nvPr/>
          </p:nvSpPr>
          <p:spPr>
            <a:xfrm>
              <a:off x="6736921" y="2180774"/>
              <a:ext cx="2449034"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5649982" y="3622019"/>
            <a:ext cx="2579557" cy="537212"/>
            <a:chOff x="6736921" y="2180774"/>
            <a:chExt cx="3439409" cy="716282"/>
          </a:xfrm>
        </p:grpSpPr>
        <p:sp>
          <p:nvSpPr>
            <p:cNvPr id="24" name="TextBox 11"/>
            <p:cNvSpPr txBox="1"/>
            <p:nvPr/>
          </p:nvSpPr>
          <p:spPr>
            <a:xfrm>
              <a:off x="6736921" y="2520884"/>
              <a:ext cx="3439409" cy="376172"/>
            </a:xfrm>
            <a:prstGeom prst="rect">
              <a:avLst/>
            </a:prstGeom>
            <a:noFill/>
          </p:spPr>
          <p:txBody>
            <a:bodyPr wrap="square" lIns="0" tIns="0" rIns="0" bIns="0" rtlCol="0">
              <a:spAutoFit/>
              <a:scene3d>
                <a:camera prst="orthographicFront"/>
                <a:lightRig rig="threePt" dir="t"/>
              </a:scene3d>
              <a:sp3d contourW="12700"/>
            </a:bodyPr>
            <a:lstStyle/>
            <a:p>
              <a:pPr>
                <a:lnSpc>
                  <a:spcPts val="105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736921" y="2180774"/>
              <a:ext cx="2449034"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6392763" y="1785002"/>
            <a:ext cx="1836776" cy="537211"/>
            <a:chOff x="6736921" y="2180774"/>
            <a:chExt cx="2449035" cy="716281"/>
          </a:xfrm>
        </p:grpSpPr>
        <p:sp>
          <p:nvSpPr>
            <p:cNvPr id="27" name="TextBox 11"/>
            <p:cNvSpPr txBox="1"/>
            <p:nvPr/>
          </p:nvSpPr>
          <p:spPr>
            <a:xfrm>
              <a:off x="6736921" y="2520883"/>
              <a:ext cx="2370222" cy="376172"/>
            </a:xfrm>
            <a:prstGeom prst="rect">
              <a:avLst/>
            </a:prstGeom>
            <a:noFill/>
          </p:spPr>
          <p:txBody>
            <a:bodyPr wrap="square" lIns="0" tIns="0" rIns="0" bIns="0" rtlCol="0">
              <a:spAutoFit/>
              <a:scene3d>
                <a:camera prst="orthographicFront"/>
                <a:lightRig rig="threePt" dir="t"/>
              </a:scene3d>
              <a:sp3d contourW="12700"/>
            </a:bodyPr>
            <a:lstStyle/>
            <a:p>
              <a:pPr>
                <a:lnSpc>
                  <a:spcPts val="105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29"/>
          <p:cNvGrpSpPr/>
          <p:nvPr/>
        </p:nvGrpSpPr>
        <p:grpSpPr>
          <a:xfrm>
            <a:off x="1012098" y="2953696"/>
            <a:ext cx="1836776" cy="537211"/>
            <a:chOff x="6736921" y="2180774"/>
            <a:chExt cx="2449035" cy="716281"/>
          </a:xfrm>
        </p:grpSpPr>
        <p:sp>
          <p:nvSpPr>
            <p:cNvPr id="31" name="TextBox 11"/>
            <p:cNvSpPr txBox="1"/>
            <p:nvPr/>
          </p:nvSpPr>
          <p:spPr>
            <a:xfrm>
              <a:off x="6736921" y="2520883"/>
              <a:ext cx="2370222" cy="376172"/>
            </a:xfrm>
            <a:prstGeom prst="rect">
              <a:avLst/>
            </a:prstGeom>
            <a:noFill/>
          </p:spPr>
          <p:txBody>
            <a:bodyPr wrap="square" lIns="0" tIns="0" rIns="0" bIns="0" rtlCol="0">
              <a:spAutoFit/>
              <a:scene3d>
                <a:camera prst="orthographicFront"/>
                <a:lightRig rig="threePt" dir="t"/>
              </a:scene3d>
              <a:sp3d contourW="12700"/>
            </a:bodyPr>
            <a:lstStyle/>
            <a:p>
              <a:pPr>
                <a:lnSpc>
                  <a:spcPts val="105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矩形 32"/>
          <p:cNvSpPr/>
          <p:nvPr/>
        </p:nvSpPr>
        <p:spPr>
          <a:xfrm>
            <a:off x="0"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具体改善方法</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 name="3ddc1eb3-9f81-4f16-8507-aef57f66ddc4"/>
          <p:cNvGrpSpPr>
            <a:grpSpLocks noChangeAspect="1"/>
          </p:cNvGrpSpPr>
          <p:nvPr/>
        </p:nvGrpSpPr>
        <p:grpSpPr>
          <a:xfrm>
            <a:off x="3144146" y="1351906"/>
            <a:ext cx="2890989" cy="3044131"/>
            <a:chOff x="3946466" y="2440273"/>
            <a:chExt cx="4334505" cy="4564112"/>
          </a:xfrm>
        </p:grpSpPr>
        <p:grpSp>
          <p:nvGrpSpPr>
            <p:cNvPr id="6" name="组合 5"/>
            <p:cNvGrpSpPr/>
            <p:nvPr/>
          </p:nvGrpSpPr>
          <p:grpSpPr>
            <a:xfrm>
              <a:off x="5257976" y="3090254"/>
              <a:ext cx="1918418" cy="3914131"/>
              <a:chOff x="5327555" y="2391229"/>
              <a:chExt cx="1752715" cy="3576048"/>
            </a:xfrm>
            <a:solidFill>
              <a:schemeClr val="tx2"/>
            </a:solidFill>
          </p:grpSpPr>
          <p:sp>
            <p:nvSpPr>
              <p:cNvPr id="23" name="椭圆 22"/>
              <p:cNvSpPr/>
              <p:nvPr/>
            </p:nvSpPr>
            <p:spPr>
              <a:xfrm>
                <a:off x="5613852" y="2391229"/>
                <a:ext cx="972458" cy="972458"/>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nvGrpSpPr>
            <p:grpSpPr>
              <a:xfrm>
                <a:off x="5327555" y="3180303"/>
                <a:ext cx="1752715" cy="2786974"/>
                <a:chOff x="4941496" y="3075325"/>
                <a:chExt cx="2587561" cy="4114461"/>
              </a:xfrm>
              <a:grpFill/>
            </p:grpSpPr>
            <p:sp>
              <p:nvSpPr>
                <p:cNvPr id="25" name="矩形 24"/>
                <p:cNvSpPr/>
                <p:nvPr/>
              </p:nvSpPr>
              <p:spPr>
                <a:xfrm rot="1059798">
                  <a:off x="5211257" y="3075325"/>
                  <a:ext cx="208292" cy="4114461"/>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rot="20540202" flipV="1">
                  <a:off x="6784470" y="3075325"/>
                  <a:ext cx="208292" cy="4114461"/>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rot="2965124" flipV="1">
                  <a:off x="5920990" y="3324396"/>
                  <a:ext cx="183203" cy="103629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rot="17632735" flipV="1">
                  <a:off x="6067857" y="3877690"/>
                  <a:ext cx="183203" cy="1307435"/>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rot="3542085" flipV="1">
                  <a:off x="5875544" y="4290062"/>
                  <a:ext cx="183203" cy="20513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rot="17632735" flipV="1">
                  <a:off x="6187063" y="5125446"/>
                  <a:ext cx="183203" cy="2500785"/>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 name="组合 6"/>
            <p:cNvGrpSpPr/>
            <p:nvPr/>
          </p:nvGrpSpPr>
          <p:grpSpPr>
            <a:xfrm>
              <a:off x="4458310" y="2499242"/>
              <a:ext cx="3255677" cy="2242621"/>
              <a:chOff x="4458310" y="2499242"/>
              <a:chExt cx="3255677" cy="2242621"/>
            </a:xfrm>
          </p:grpSpPr>
          <p:grpSp>
            <p:nvGrpSpPr>
              <p:cNvPr id="13" name="组合 12"/>
              <p:cNvGrpSpPr/>
              <p:nvPr/>
            </p:nvGrpSpPr>
            <p:grpSpPr>
              <a:xfrm>
                <a:off x="5471366" y="2499242"/>
                <a:ext cx="2242621" cy="2242621"/>
                <a:chOff x="4891834" y="1056196"/>
                <a:chExt cx="3541350" cy="3541350"/>
              </a:xfrm>
            </p:grpSpPr>
            <p:sp>
              <p:nvSpPr>
                <p:cNvPr id="19" name="弧形 18"/>
                <p:cNvSpPr/>
                <p:nvPr/>
              </p:nvSpPr>
              <p:spPr>
                <a:xfrm rot="2650796">
                  <a:off x="5594296" y="2122411"/>
                  <a:ext cx="1408920" cy="1408920"/>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0" name="弧形 19"/>
                <p:cNvSpPr/>
                <p:nvPr/>
              </p:nvSpPr>
              <p:spPr>
                <a:xfrm rot="2650796">
                  <a:off x="5523938" y="1858690"/>
                  <a:ext cx="1936362" cy="1936362"/>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1" name="弧形 20"/>
                <p:cNvSpPr/>
                <p:nvPr/>
              </p:nvSpPr>
              <p:spPr>
                <a:xfrm rot="2650796">
                  <a:off x="5270901" y="1511463"/>
                  <a:ext cx="2630816" cy="2630816"/>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2" name="弧形 21"/>
                <p:cNvSpPr/>
                <p:nvPr/>
              </p:nvSpPr>
              <p:spPr>
                <a:xfrm rot="2650796">
                  <a:off x="4891834" y="1056196"/>
                  <a:ext cx="3541350" cy="3541350"/>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flipH="1">
                <a:off x="4458310" y="2499242"/>
                <a:ext cx="2242621" cy="2242621"/>
                <a:chOff x="4891834" y="1056196"/>
                <a:chExt cx="3541350" cy="3541350"/>
              </a:xfrm>
            </p:grpSpPr>
            <p:sp>
              <p:nvSpPr>
                <p:cNvPr id="15" name="弧形 14"/>
                <p:cNvSpPr/>
                <p:nvPr/>
              </p:nvSpPr>
              <p:spPr>
                <a:xfrm rot="2650796">
                  <a:off x="5594296" y="2122411"/>
                  <a:ext cx="1408920" cy="1408920"/>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6" name="弧形 15"/>
                <p:cNvSpPr/>
                <p:nvPr/>
              </p:nvSpPr>
              <p:spPr>
                <a:xfrm rot="2650796">
                  <a:off x="5523938" y="1858690"/>
                  <a:ext cx="1936362" cy="1936362"/>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7" name="弧形 16"/>
                <p:cNvSpPr/>
                <p:nvPr/>
              </p:nvSpPr>
              <p:spPr>
                <a:xfrm rot="2650796">
                  <a:off x="5270901" y="1511463"/>
                  <a:ext cx="2630816" cy="2630816"/>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弧形 17"/>
                <p:cNvSpPr/>
                <p:nvPr/>
              </p:nvSpPr>
              <p:spPr>
                <a:xfrm rot="2650796">
                  <a:off x="4891834" y="1056196"/>
                  <a:ext cx="3541350" cy="3541350"/>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8" name="任意多边形: 形状 9"/>
            <p:cNvSpPr/>
            <p:nvPr/>
          </p:nvSpPr>
          <p:spPr bwMode="auto">
            <a:xfrm>
              <a:off x="5816286" y="3329784"/>
              <a:ext cx="574501" cy="53150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形状 10"/>
            <p:cNvSpPr/>
            <p:nvPr/>
          </p:nvSpPr>
          <p:spPr>
            <a:xfrm>
              <a:off x="3946468" y="2487291"/>
              <a:ext cx="427532" cy="532544"/>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形状 11"/>
            <p:cNvSpPr/>
            <p:nvPr/>
          </p:nvSpPr>
          <p:spPr>
            <a:xfrm>
              <a:off x="7796518" y="2440273"/>
              <a:ext cx="427532" cy="532544"/>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形状 12"/>
            <p:cNvSpPr/>
            <p:nvPr/>
          </p:nvSpPr>
          <p:spPr>
            <a:xfrm>
              <a:off x="3946466" y="4408397"/>
              <a:ext cx="427532" cy="532544"/>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形状 13"/>
            <p:cNvSpPr/>
            <p:nvPr/>
          </p:nvSpPr>
          <p:spPr>
            <a:xfrm>
              <a:off x="7853439" y="4408397"/>
              <a:ext cx="427532" cy="532544"/>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6111105" y="1345012"/>
            <a:ext cx="2198323" cy="537212"/>
            <a:chOff x="6736921" y="2180774"/>
            <a:chExt cx="2931097" cy="716282"/>
          </a:xfrm>
        </p:grpSpPr>
        <p:sp>
          <p:nvSpPr>
            <p:cNvPr id="33" name="TextBox 11"/>
            <p:cNvSpPr txBox="1"/>
            <p:nvPr/>
          </p:nvSpPr>
          <p:spPr>
            <a:xfrm>
              <a:off x="6736922" y="2520884"/>
              <a:ext cx="2931096" cy="376172"/>
            </a:xfrm>
            <a:prstGeom prst="rect">
              <a:avLst/>
            </a:prstGeom>
            <a:noFill/>
          </p:spPr>
          <p:txBody>
            <a:bodyPr wrap="square" lIns="0" tIns="0" rIns="0" bIns="0" rtlCol="0">
              <a:spAutoFit/>
              <a:scene3d>
                <a:camera prst="orthographicFront"/>
                <a:lightRig rig="threePt" dir="t"/>
              </a:scene3d>
              <a:sp3d contourW="12700"/>
            </a:bodyPr>
            <a:lstStyle/>
            <a:p>
              <a:pPr>
                <a:lnSpc>
                  <a:spcPts val="105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1"/>
            <p:cNvSpPr txBox="1"/>
            <p:nvPr/>
          </p:nvSpPr>
          <p:spPr>
            <a:xfrm>
              <a:off x="6736921" y="2180774"/>
              <a:ext cx="2449034"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6111105" y="2655066"/>
            <a:ext cx="2198323" cy="537212"/>
            <a:chOff x="6736921" y="2180774"/>
            <a:chExt cx="2931097" cy="716282"/>
          </a:xfrm>
        </p:grpSpPr>
        <p:sp>
          <p:nvSpPr>
            <p:cNvPr id="36" name="TextBox 11"/>
            <p:cNvSpPr txBox="1"/>
            <p:nvPr/>
          </p:nvSpPr>
          <p:spPr>
            <a:xfrm>
              <a:off x="6736922" y="2520884"/>
              <a:ext cx="2931096" cy="376172"/>
            </a:xfrm>
            <a:prstGeom prst="rect">
              <a:avLst/>
            </a:prstGeom>
            <a:noFill/>
          </p:spPr>
          <p:txBody>
            <a:bodyPr wrap="square" lIns="0" tIns="0" rIns="0" bIns="0" rtlCol="0">
              <a:spAutoFit/>
              <a:scene3d>
                <a:camera prst="orthographicFront"/>
                <a:lightRig rig="threePt" dir="t"/>
              </a:scene3d>
              <a:sp3d contourW="12700"/>
            </a:bodyPr>
            <a:lstStyle/>
            <a:p>
              <a:pPr>
                <a:lnSpc>
                  <a:spcPts val="105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1"/>
            <p:cNvSpPr txBox="1"/>
            <p:nvPr/>
          </p:nvSpPr>
          <p:spPr>
            <a:xfrm>
              <a:off x="6736921" y="2180774"/>
              <a:ext cx="2449034"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855113" y="1345012"/>
            <a:ext cx="2198322" cy="537212"/>
            <a:chOff x="6736922" y="2180774"/>
            <a:chExt cx="2931096" cy="716282"/>
          </a:xfrm>
        </p:grpSpPr>
        <p:sp>
          <p:nvSpPr>
            <p:cNvPr id="39" name="TextBox 11"/>
            <p:cNvSpPr txBox="1"/>
            <p:nvPr/>
          </p:nvSpPr>
          <p:spPr>
            <a:xfrm>
              <a:off x="6736922" y="2520884"/>
              <a:ext cx="2931096" cy="376172"/>
            </a:xfrm>
            <a:prstGeom prst="rect">
              <a:avLst/>
            </a:prstGeom>
            <a:noFill/>
          </p:spPr>
          <p:txBody>
            <a:bodyPr wrap="square" lIns="0" tIns="0" rIns="0" bIns="0" rtlCol="0">
              <a:spAutoFit/>
              <a:scene3d>
                <a:camera prst="orthographicFront"/>
                <a:lightRig rig="threePt" dir="t"/>
              </a:scene3d>
              <a:sp3d contourW="12700"/>
            </a:bodyPr>
            <a:lstStyle/>
            <a:p>
              <a:pPr algn="r">
                <a:lnSpc>
                  <a:spcPts val="105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1"/>
            <p:cNvSpPr txBox="1"/>
            <p:nvPr/>
          </p:nvSpPr>
          <p:spPr>
            <a:xfrm>
              <a:off x="7218983"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855113" y="2655066"/>
            <a:ext cx="2198322" cy="537212"/>
            <a:chOff x="6736922" y="2180774"/>
            <a:chExt cx="2931096" cy="716282"/>
          </a:xfrm>
        </p:grpSpPr>
        <p:sp>
          <p:nvSpPr>
            <p:cNvPr id="42" name="TextBox 11"/>
            <p:cNvSpPr txBox="1"/>
            <p:nvPr/>
          </p:nvSpPr>
          <p:spPr>
            <a:xfrm>
              <a:off x="6736922" y="2520884"/>
              <a:ext cx="2931096" cy="376172"/>
            </a:xfrm>
            <a:prstGeom prst="rect">
              <a:avLst/>
            </a:prstGeom>
            <a:noFill/>
          </p:spPr>
          <p:txBody>
            <a:bodyPr wrap="square" lIns="0" tIns="0" rIns="0" bIns="0" rtlCol="0">
              <a:spAutoFit/>
              <a:scene3d>
                <a:camera prst="orthographicFront"/>
                <a:lightRig rig="threePt" dir="t"/>
              </a:scene3d>
              <a:sp3d contourW="12700"/>
            </a:bodyPr>
            <a:lstStyle/>
            <a:p>
              <a:pPr algn="r">
                <a:lnSpc>
                  <a:spcPts val="105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1"/>
            <p:cNvSpPr txBox="1"/>
            <p:nvPr/>
          </p:nvSpPr>
          <p:spPr>
            <a:xfrm>
              <a:off x="7218983"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矩形 43"/>
          <p:cNvSpPr/>
          <p:nvPr/>
        </p:nvSpPr>
        <p:spPr>
          <a:xfrm>
            <a:off x="17640" y="-1915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5" y="0"/>
            <a:ext cx="3653303" cy="5143500"/>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2789802" y="1782002"/>
            <a:ext cx="1567338"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4412155" y="1689986"/>
            <a:ext cx="4452221" cy="800403"/>
          </a:xfrm>
          <a:prstGeom prst="rect">
            <a:avLst/>
          </a:prstGeom>
          <a:noFill/>
          <a:effectLst/>
        </p:spPr>
        <p:txBody>
          <a:bodyPr wrap="square" lIns="72572" tIns="36286" rIns="72572" bIns="36286" rtlCol="0">
            <a:spAutoFit/>
          </a:bodyPr>
          <a:lstStyle/>
          <a:p>
            <a:pPr algn="ctr"/>
            <a:r>
              <a:rPr lang="zh-CN" altLang="en-US" sz="4725" b="1" dirty="0">
                <a:solidFill>
                  <a:schemeClr val="accent5"/>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明年工作计划</a:t>
            </a:r>
          </a:p>
        </p:txBody>
      </p:sp>
      <p:grpSp>
        <p:nvGrpSpPr>
          <p:cNvPr id="16" name="组合 15"/>
          <p:cNvGrpSpPr/>
          <p:nvPr/>
        </p:nvGrpSpPr>
        <p:grpSpPr>
          <a:xfrm>
            <a:off x="5209883" y="2802534"/>
            <a:ext cx="1339573" cy="334707"/>
            <a:chOff x="3276600" y="3624263"/>
            <a:chExt cx="1348281" cy="336710"/>
          </a:xfrm>
        </p:grpSpPr>
        <p:grpSp>
          <p:nvGrpSpPr>
            <p:cNvPr id="17" name="Group 10"/>
            <p:cNvGrpSpPr/>
            <p:nvPr/>
          </p:nvGrpSpPr>
          <p:grpSpPr bwMode="auto">
            <a:xfrm>
              <a:off x="3276600" y="3649663"/>
              <a:ext cx="282575" cy="282575"/>
              <a:chOff x="0" y="0"/>
              <a:chExt cx="2494" cy="2494"/>
            </a:xfrm>
          </p:grpSpPr>
          <p:sp>
            <p:nvSpPr>
              <p:cNvPr id="1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 Box 13"/>
            <p:cNvSpPr txBox="1">
              <a:spLocks noChangeArrowheads="1"/>
            </p:cNvSpPr>
            <p:nvPr/>
          </p:nvSpPr>
          <p:spPr bwMode="auto">
            <a:xfrm>
              <a:off x="3625850" y="3624263"/>
              <a:ext cx="999031"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5"/>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21" name="组合 20"/>
          <p:cNvGrpSpPr/>
          <p:nvPr/>
        </p:nvGrpSpPr>
        <p:grpSpPr>
          <a:xfrm>
            <a:off x="5209885" y="3126104"/>
            <a:ext cx="1339573" cy="334707"/>
            <a:chOff x="3276600" y="3624263"/>
            <a:chExt cx="1348282" cy="33671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5"/>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26" name="组合 25"/>
          <p:cNvGrpSpPr/>
          <p:nvPr/>
        </p:nvGrpSpPr>
        <p:grpSpPr>
          <a:xfrm>
            <a:off x="5209885" y="3458832"/>
            <a:ext cx="1339573" cy="334707"/>
            <a:chOff x="3276600" y="3624263"/>
            <a:chExt cx="1348282" cy="336710"/>
          </a:xfrm>
        </p:grpSpPr>
        <p:grpSp>
          <p:nvGrpSpPr>
            <p:cNvPr id="27" name="Group 10"/>
            <p:cNvGrpSpPr/>
            <p:nvPr/>
          </p:nvGrpSpPr>
          <p:grpSpPr bwMode="auto">
            <a:xfrm>
              <a:off x="3276600" y="3649663"/>
              <a:ext cx="282575" cy="282575"/>
              <a:chOff x="0" y="0"/>
              <a:chExt cx="2494" cy="2494"/>
            </a:xfrm>
          </p:grpSpPr>
          <p:sp>
            <p:nvSpPr>
              <p:cNvPr id="2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5"/>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31" name="组合 30"/>
          <p:cNvGrpSpPr/>
          <p:nvPr/>
        </p:nvGrpSpPr>
        <p:grpSpPr>
          <a:xfrm>
            <a:off x="6799803" y="2827793"/>
            <a:ext cx="1339573" cy="334707"/>
            <a:chOff x="3276600" y="3624263"/>
            <a:chExt cx="1348282" cy="336710"/>
          </a:xfrm>
        </p:grpSpPr>
        <p:grpSp>
          <p:nvGrpSpPr>
            <p:cNvPr id="32" name="Group 10"/>
            <p:cNvGrpSpPr/>
            <p:nvPr/>
          </p:nvGrpSpPr>
          <p:grpSpPr bwMode="auto">
            <a:xfrm>
              <a:off x="3276600" y="3649663"/>
              <a:ext cx="282575" cy="282575"/>
              <a:chOff x="0" y="0"/>
              <a:chExt cx="2494" cy="2494"/>
            </a:xfrm>
          </p:grpSpPr>
          <p:sp>
            <p:nvSpPr>
              <p:cNvPr id="3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5"/>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36" name="组合 35"/>
          <p:cNvGrpSpPr/>
          <p:nvPr/>
        </p:nvGrpSpPr>
        <p:grpSpPr>
          <a:xfrm>
            <a:off x="6799803" y="3141180"/>
            <a:ext cx="1339573" cy="334707"/>
            <a:chOff x="3276600" y="3624263"/>
            <a:chExt cx="1348282" cy="336710"/>
          </a:xfrm>
        </p:grpSpPr>
        <p:grpSp>
          <p:nvGrpSpPr>
            <p:cNvPr id="37" name="Group 10"/>
            <p:cNvGrpSpPr/>
            <p:nvPr/>
          </p:nvGrpSpPr>
          <p:grpSpPr bwMode="auto">
            <a:xfrm>
              <a:off x="3276600" y="3649663"/>
              <a:ext cx="282575" cy="282575"/>
              <a:chOff x="0" y="0"/>
              <a:chExt cx="2494" cy="2494"/>
            </a:xfrm>
          </p:grpSpPr>
          <p:sp>
            <p:nvSpPr>
              <p:cNvPr id="3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5"/>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41" name="组合 40"/>
          <p:cNvGrpSpPr/>
          <p:nvPr/>
        </p:nvGrpSpPr>
        <p:grpSpPr>
          <a:xfrm>
            <a:off x="6799803" y="3462144"/>
            <a:ext cx="1339573" cy="334707"/>
            <a:chOff x="3276600" y="3624263"/>
            <a:chExt cx="1348281" cy="336710"/>
          </a:xfrm>
        </p:grpSpPr>
        <p:grpSp>
          <p:nvGrpSpPr>
            <p:cNvPr id="42" name="Group 10"/>
            <p:cNvGrpSpPr/>
            <p:nvPr/>
          </p:nvGrpSpPr>
          <p:grpSpPr bwMode="auto">
            <a:xfrm>
              <a:off x="3276600" y="3649663"/>
              <a:ext cx="282575" cy="282575"/>
              <a:chOff x="0" y="0"/>
              <a:chExt cx="2494" cy="2494"/>
            </a:xfrm>
          </p:grpSpPr>
          <p:sp>
            <p:nvSpPr>
              <p:cNvPr id="4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 Box 13"/>
            <p:cNvSpPr txBox="1">
              <a:spLocks noChangeArrowheads="1"/>
            </p:cNvSpPr>
            <p:nvPr/>
          </p:nvSpPr>
          <p:spPr bwMode="auto">
            <a:xfrm>
              <a:off x="3625850" y="3624263"/>
              <a:ext cx="999031"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5"/>
                  </a:solidFill>
                  <a:latin typeface="Arial" panose="020B0604020202020204" pitchFamily="34" charset="0"/>
                  <a:ea typeface="微软雅黑" panose="020B0503020204020204" pitchFamily="34" charset="-122"/>
                  <a:sym typeface="Arial" panose="020B0604020202020204" pitchFamily="34" charset="0"/>
                </a:rPr>
                <a:t>文字标题</a:t>
              </a:r>
            </a:p>
          </p:txBody>
        </p:sp>
      </p:grpSp>
      <p:cxnSp>
        <p:nvCxnSpPr>
          <p:cNvPr id="46" name="直接连接符 45"/>
          <p:cNvCxnSpPr/>
          <p:nvPr/>
        </p:nvCxnSpPr>
        <p:spPr>
          <a:xfrm>
            <a:off x="4616658" y="2573868"/>
            <a:ext cx="404321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3239221" y="2096604"/>
            <a:ext cx="829354" cy="896881"/>
            <a:chOff x="8426028" y="2130356"/>
            <a:chExt cx="628956" cy="680167"/>
          </a:xfrm>
          <a:solidFill>
            <a:schemeClr val="accent5"/>
          </a:solidFill>
          <a:effectLst>
            <a:outerShdw blurRad="50800" dist="38100" dir="5400000" algn="t" rotWithShape="0">
              <a:prstClr val="black">
                <a:alpha val="40000"/>
              </a:prstClr>
            </a:outerShdw>
          </a:effectLst>
        </p:grpSpPr>
        <p:sp>
          <p:nvSpPr>
            <p:cNvPr id="48" name="Freeform 581"/>
            <p:cNvSpPr>
              <a:spLocks noEditPoints="1"/>
            </p:cNvSpPr>
            <p:nvPr/>
          </p:nvSpPr>
          <p:spPr bwMode="auto">
            <a:xfrm>
              <a:off x="8562350" y="2326544"/>
              <a:ext cx="492634" cy="483979"/>
            </a:xfrm>
            <a:custGeom>
              <a:avLst/>
              <a:gdLst>
                <a:gd name="T0" fmla="*/ 281 w 289"/>
                <a:gd name="T1" fmla="*/ 240 h 284"/>
                <a:gd name="T2" fmla="*/ 219 w 289"/>
                <a:gd name="T3" fmla="*/ 178 h 284"/>
                <a:gd name="T4" fmla="*/ 205 w 289"/>
                <a:gd name="T5" fmla="*/ 165 h 284"/>
                <a:gd name="T6" fmla="*/ 187 w 289"/>
                <a:gd name="T7" fmla="*/ 38 h 284"/>
                <a:gd name="T8" fmla="*/ 181 w 289"/>
                <a:gd name="T9" fmla="*/ 32 h 284"/>
                <a:gd name="T10" fmla="*/ 161 w 289"/>
                <a:gd name="T11" fmla="*/ 19 h 284"/>
                <a:gd name="T12" fmla="*/ 40 w 289"/>
                <a:gd name="T13" fmla="*/ 40 h 284"/>
                <a:gd name="T14" fmla="*/ 42 w 289"/>
                <a:gd name="T15" fmla="*/ 187 h 284"/>
                <a:gd name="T16" fmla="*/ 42 w 289"/>
                <a:gd name="T17" fmla="*/ 188 h 284"/>
                <a:gd name="T18" fmla="*/ 71 w 289"/>
                <a:gd name="T19" fmla="*/ 207 h 284"/>
                <a:gd name="T20" fmla="*/ 160 w 289"/>
                <a:gd name="T21" fmla="*/ 207 h 284"/>
                <a:gd name="T22" fmla="*/ 169 w 289"/>
                <a:gd name="T23" fmla="*/ 202 h 284"/>
                <a:gd name="T24" fmla="*/ 171 w 289"/>
                <a:gd name="T25" fmla="*/ 201 h 284"/>
                <a:gd name="T26" fmla="*/ 169 w 289"/>
                <a:gd name="T27" fmla="*/ 202 h 284"/>
                <a:gd name="T28" fmla="*/ 183 w 289"/>
                <a:gd name="T29" fmla="*/ 215 h 284"/>
                <a:gd name="T30" fmla="*/ 243 w 289"/>
                <a:gd name="T31" fmla="*/ 273 h 284"/>
                <a:gd name="T32" fmla="*/ 274 w 289"/>
                <a:gd name="T33" fmla="*/ 268 h 284"/>
                <a:gd name="T34" fmla="*/ 281 w 289"/>
                <a:gd name="T35" fmla="*/ 240 h 284"/>
                <a:gd name="T36" fmla="*/ 161 w 289"/>
                <a:gd name="T37" fmla="*/ 149 h 284"/>
                <a:gd name="T38" fmla="*/ 157 w 289"/>
                <a:gd name="T39" fmla="*/ 154 h 284"/>
                <a:gd name="T40" fmla="*/ 74 w 289"/>
                <a:gd name="T41" fmla="*/ 155 h 284"/>
                <a:gd name="T42" fmla="*/ 73 w 289"/>
                <a:gd name="T43" fmla="*/ 72 h 284"/>
                <a:gd name="T44" fmla="*/ 156 w 289"/>
                <a:gd name="T45" fmla="*/ 71 h 284"/>
                <a:gd name="T46" fmla="*/ 161 w 289"/>
                <a:gd name="T47" fmla="*/ 76 h 284"/>
                <a:gd name="T48" fmla="*/ 161 w 289"/>
                <a:gd name="T49" fmla="*/ 14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84">
                  <a:moveTo>
                    <a:pt x="281" y="240"/>
                  </a:moveTo>
                  <a:cubicBezTo>
                    <a:pt x="219" y="178"/>
                    <a:pt x="219" y="178"/>
                    <a:pt x="219" y="178"/>
                  </a:cubicBezTo>
                  <a:cubicBezTo>
                    <a:pt x="205" y="165"/>
                    <a:pt x="205" y="165"/>
                    <a:pt x="205" y="165"/>
                  </a:cubicBezTo>
                  <a:cubicBezTo>
                    <a:pt x="228" y="125"/>
                    <a:pt x="222" y="72"/>
                    <a:pt x="187" y="38"/>
                  </a:cubicBezTo>
                  <a:cubicBezTo>
                    <a:pt x="185" y="36"/>
                    <a:pt x="183" y="34"/>
                    <a:pt x="181" y="32"/>
                  </a:cubicBezTo>
                  <a:cubicBezTo>
                    <a:pt x="174" y="27"/>
                    <a:pt x="168" y="23"/>
                    <a:pt x="161" y="19"/>
                  </a:cubicBezTo>
                  <a:cubicBezTo>
                    <a:pt x="121" y="0"/>
                    <a:pt x="72" y="7"/>
                    <a:pt x="40" y="40"/>
                  </a:cubicBezTo>
                  <a:cubicBezTo>
                    <a:pt x="0" y="81"/>
                    <a:pt x="1" y="147"/>
                    <a:pt x="42" y="187"/>
                  </a:cubicBezTo>
                  <a:cubicBezTo>
                    <a:pt x="42" y="187"/>
                    <a:pt x="42" y="188"/>
                    <a:pt x="42" y="188"/>
                  </a:cubicBezTo>
                  <a:cubicBezTo>
                    <a:pt x="51" y="196"/>
                    <a:pt x="61" y="203"/>
                    <a:pt x="71" y="207"/>
                  </a:cubicBezTo>
                  <a:cubicBezTo>
                    <a:pt x="99" y="220"/>
                    <a:pt x="132" y="220"/>
                    <a:pt x="160" y="207"/>
                  </a:cubicBezTo>
                  <a:cubicBezTo>
                    <a:pt x="163" y="205"/>
                    <a:pt x="166" y="204"/>
                    <a:pt x="169" y="202"/>
                  </a:cubicBezTo>
                  <a:cubicBezTo>
                    <a:pt x="170" y="201"/>
                    <a:pt x="170" y="201"/>
                    <a:pt x="171" y="201"/>
                  </a:cubicBezTo>
                  <a:cubicBezTo>
                    <a:pt x="170" y="201"/>
                    <a:pt x="170" y="202"/>
                    <a:pt x="169" y="202"/>
                  </a:cubicBezTo>
                  <a:cubicBezTo>
                    <a:pt x="183" y="215"/>
                    <a:pt x="183" y="215"/>
                    <a:pt x="183" y="215"/>
                  </a:cubicBezTo>
                  <a:cubicBezTo>
                    <a:pt x="243" y="273"/>
                    <a:pt x="243" y="273"/>
                    <a:pt x="243" y="273"/>
                  </a:cubicBezTo>
                  <a:cubicBezTo>
                    <a:pt x="243" y="273"/>
                    <a:pt x="259" y="284"/>
                    <a:pt x="274" y="268"/>
                  </a:cubicBezTo>
                  <a:cubicBezTo>
                    <a:pt x="289" y="253"/>
                    <a:pt x="281" y="240"/>
                    <a:pt x="281" y="240"/>
                  </a:cubicBezTo>
                  <a:close/>
                  <a:moveTo>
                    <a:pt x="161" y="149"/>
                  </a:moveTo>
                  <a:cubicBezTo>
                    <a:pt x="160" y="151"/>
                    <a:pt x="158" y="152"/>
                    <a:pt x="157" y="154"/>
                  </a:cubicBezTo>
                  <a:cubicBezTo>
                    <a:pt x="134" y="177"/>
                    <a:pt x="97" y="178"/>
                    <a:pt x="74" y="155"/>
                  </a:cubicBezTo>
                  <a:cubicBezTo>
                    <a:pt x="50" y="132"/>
                    <a:pt x="50" y="95"/>
                    <a:pt x="73" y="72"/>
                  </a:cubicBezTo>
                  <a:cubicBezTo>
                    <a:pt x="95" y="49"/>
                    <a:pt x="133" y="48"/>
                    <a:pt x="156" y="71"/>
                  </a:cubicBezTo>
                  <a:cubicBezTo>
                    <a:pt x="158" y="72"/>
                    <a:pt x="159" y="74"/>
                    <a:pt x="161" y="76"/>
                  </a:cubicBezTo>
                  <a:cubicBezTo>
                    <a:pt x="178" y="98"/>
                    <a:pt x="178" y="128"/>
                    <a:pt x="161" y="149"/>
                  </a:cubicBezTo>
                  <a:close/>
                </a:path>
              </a:pathLst>
            </a:custGeom>
            <a:grp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582"/>
            <p:cNvSpPr/>
            <p:nvPr/>
          </p:nvSpPr>
          <p:spPr bwMode="auto">
            <a:xfrm>
              <a:off x="8426028" y="2130356"/>
              <a:ext cx="445030" cy="556107"/>
            </a:xfrm>
            <a:custGeom>
              <a:avLst/>
              <a:gdLst>
                <a:gd name="T0" fmla="*/ 97 w 261"/>
                <a:gd name="T1" fmla="*/ 303 h 326"/>
                <a:gd name="T2" fmla="*/ 51 w 261"/>
                <a:gd name="T3" fmla="*/ 303 h 326"/>
                <a:gd name="T4" fmla="*/ 19 w 261"/>
                <a:gd name="T5" fmla="*/ 265 h 326"/>
                <a:gd name="T6" fmla="*/ 19 w 261"/>
                <a:gd name="T7" fmla="*/ 46 h 326"/>
                <a:gd name="T8" fmla="*/ 47 w 261"/>
                <a:gd name="T9" fmla="*/ 20 h 326"/>
                <a:gd name="T10" fmla="*/ 187 w 261"/>
                <a:gd name="T11" fmla="*/ 20 h 326"/>
                <a:gd name="T12" fmla="*/ 187 w 261"/>
                <a:gd name="T13" fmla="*/ 91 h 326"/>
                <a:gd name="T14" fmla="*/ 241 w 261"/>
                <a:gd name="T15" fmla="*/ 91 h 326"/>
                <a:gd name="T16" fmla="*/ 241 w 261"/>
                <a:gd name="T17" fmla="*/ 114 h 326"/>
                <a:gd name="T18" fmla="*/ 261 w 261"/>
                <a:gd name="T19" fmla="*/ 124 h 326"/>
                <a:gd name="T20" fmla="*/ 261 w 261"/>
                <a:gd name="T21" fmla="*/ 85 h 326"/>
                <a:gd name="T22" fmla="*/ 197 w 261"/>
                <a:gd name="T23" fmla="*/ 12 h 326"/>
                <a:gd name="T24" fmla="*/ 187 w 261"/>
                <a:gd name="T25" fmla="*/ 0 h 326"/>
                <a:gd name="T26" fmla="*/ 37 w 261"/>
                <a:gd name="T27" fmla="*/ 0 h 326"/>
                <a:gd name="T28" fmla="*/ 1 w 261"/>
                <a:gd name="T29" fmla="*/ 36 h 326"/>
                <a:gd name="T30" fmla="*/ 1 w 261"/>
                <a:gd name="T31" fmla="*/ 299 h 326"/>
                <a:gd name="T32" fmla="*/ 37 w 261"/>
                <a:gd name="T33" fmla="*/ 322 h 326"/>
                <a:gd name="T34" fmla="*/ 116 w 261"/>
                <a:gd name="T35" fmla="*/ 322 h 326"/>
                <a:gd name="T36" fmla="*/ 109 w 261"/>
                <a:gd name="T37" fmla="*/ 316 h 326"/>
                <a:gd name="T38" fmla="*/ 97 w 261"/>
                <a:gd name="T39" fmla="*/ 30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1" h="326">
                  <a:moveTo>
                    <a:pt x="97" y="303"/>
                  </a:moveTo>
                  <a:cubicBezTo>
                    <a:pt x="77" y="303"/>
                    <a:pt x="60" y="303"/>
                    <a:pt x="51" y="303"/>
                  </a:cubicBezTo>
                  <a:cubicBezTo>
                    <a:pt x="21" y="303"/>
                    <a:pt x="19" y="265"/>
                    <a:pt x="19" y="265"/>
                  </a:cubicBezTo>
                  <a:cubicBezTo>
                    <a:pt x="19" y="265"/>
                    <a:pt x="19" y="67"/>
                    <a:pt x="19" y="46"/>
                  </a:cubicBezTo>
                  <a:cubicBezTo>
                    <a:pt x="19" y="24"/>
                    <a:pt x="47" y="20"/>
                    <a:pt x="47" y="20"/>
                  </a:cubicBezTo>
                  <a:cubicBezTo>
                    <a:pt x="187" y="20"/>
                    <a:pt x="187" y="20"/>
                    <a:pt x="187" y="20"/>
                  </a:cubicBezTo>
                  <a:cubicBezTo>
                    <a:pt x="187" y="91"/>
                    <a:pt x="187" y="91"/>
                    <a:pt x="187" y="91"/>
                  </a:cubicBezTo>
                  <a:cubicBezTo>
                    <a:pt x="241" y="91"/>
                    <a:pt x="241" y="91"/>
                    <a:pt x="241" y="91"/>
                  </a:cubicBezTo>
                  <a:cubicBezTo>
                    <a:pt x="241" y="91"/>
                    <a:pt x="241" y="100"/>
                    <a:pt x="241" y="114"/>
                  </a:cubicBezTo>
                  <a:cubicBezTo>
                    <a:pt x="248" y="117"/>
                    <a:pt x="254" y="120"/>
                    <a:pt x="261" y="124"/>
                  </a:cubicBezTo>
                  <a:cubicBezTo>
                    <a:pt x="261" y="85"/>
                    <a:pt x="261" y="85"/>
                    <a:pt x="261" y="85"/>
                  </a:cubicBezTo>
                  <a:cubicBezTo>
                    <a:pt x="197" y="12"/>
                    <a:pt x="197" y="12"/>
                    <a:pt x="197" y="12"/>
                  </a:cubicBezTo>
                  <a:cubicBezTo>
                    <a:pt x="187" y="0"/>
                    <a:pt x="187" y="0"/>
                    <a:pt x="187" y="0"/>
                  </a:cubicBezTo>
                  <a:cubicBezTo>
                    <a:pt x="37" y="0"/>
                    <a:pt x="37" y="0"/>
                    <a:pt x="37" y="0"/>
                  </a:cubicBezTo>
                  <a:cubicBezTo>
                    <a:pt x="0" y="0"/>
                    <a:pt x="1" y="36"/>
                    <a:pt x="1" y="36"/>
                  </a:cubicBezTo>
                  <a:cubicBezTo>
                    <a:pt x="1" y="36"/>
                    <a:pt x="1" y="271"/>
                    <a:pt x="1" y="299"/>
                  </a:cubicBezTo>
                  <a:cubicBezTo>
                    <a:pt x="1" y="326"/>
                    <a:pt x="37" y="322"/>
                    <a:pt x="37" y="322"/>
                  </a:cubicBezTo>
                  <a:cubicBezTo>
                    <a:pt x="37" y="322"/>
                    <a:pt x="74" y="322"/>
                    <a:pt x="116" y="322"/>
                  </a:cubicBezTo>
                  <a:cubicBezTo>
                    <a:pt x="114" y="320"/>
                    <a:pt x="111" y="318"/>
                    <a:pt x="109" y="316"/>
                  </a:cubicBezTo>
                  <a:cubicBezTo>
                    <a:pt x="105" y="312"/>
                    <a:pt x="101" y="307"/>
                    <a:pt x="97" y="303"/>
                  </a:cubicBezTo>
                  <a:close/>
                </a:path>
              </a:pathLst>
            </a:custGeom>
            <a:grp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5"/>
                                        </p:tgtEl>
                                        <p:attrNameLst>
                                          <p:attrName>ppt_y</p:attrName>
                                        </p:attrNameLst>
                                      </p:cBhvr>
                                      <p:tavLst>
                                        <p:tav tm="0">
                                          <p:val>
                                            <p:strVal val="#ppt_y"/>
                                          </p:val>
                                        </p:tav>
                                        <p:tav tm="100000">
                                          <p:val>
                                            <p:strVal val="#ppt_y"/>
                                          </p:val>
                                        </p:tav>
                                      </p:tavLst>
                                    </p:anim>
                                    <p:anim calcmode="lin" valueType="num">
                                      <p:cBhvr>
                                        <p:cTn id="2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5"/>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childTnLst>
                          </p:cTn>
                        </p:par>
                        <p:par>
                          <p:cTn id="31" fill="hold">
                            <p:stCondLst>
                              <p:cond delay="2750"/>
                            </p:stCondLst>
                            <p:childTnLst>
                              <p:par>
                                <p:cTn id="32" presetID="2" presetClass="entr" presetSubtype="1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1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2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0-#ppt_w/2"/>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par>
                                <p:cTn id="44" presetID="2" presetClass="entr" presetSubtype="12" fill="hold" nodeType="withEffect">
                                  <p:stCondLst>
                                    <p:cond delay="3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0-#ppt_w/2"/>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par>
                                <p:cTn id="48" presetID="2" presetClass="entr" presetSubtype="12" fill="hold" nodeType="withEffect">
                                  <p:stCondLst>
                                    <p:cond delay="40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0-#ppt_w/2"/>
                                          </p:val>
                                        </p:tav>
                                        <p:tav tm="100000">
                                          <p:val>
                                            <p:strVal val="#ppt_x"/>
                                          </p:val>
                                        </p:tav>
                                      </p:tavLst>
                                    </p:anim>
                                    <p:anim calcmode="lin" valueType="num">
                                      <p:cBhvr additive="base">
                                        <p:cTn id="51" dur="500" fill="hold"/>
                                        <p:tgtEl>
                                          <p:spTgt spid="36"/>
                                        </p:tgtEl>
                                        <p:attrNameLst>
                                          <p:attrName>ppt_y</p:attrName>
                                        </p:attrNameLst>
                                      </p:cBhvr>
                                      <p:tavLst>
                                        <p:tav tm="0">
                                          <p:val>
                                            <p:strVal val="1+#ppt_h/2"/>
                                          </p:val>
                                        </p:tav>
                                        <p:tav tm="100000">
                                          <p:val>
                                            <p:strVal val="#ppt_y"/>
                                          </p:val>
                                        </p:tav>
                                      </p:tavLst>
                                    </p:anim>
                                  </p:childTnLst>
                                </p:cTn>
                              </p:par>
                              <p:par>
                                <p:cTn id="52" presetID="2" presetClass="entr" presetSubtype="12" fill="hold" nodeType="withEffect">
                                  <p:stCondLst>
                                    <p:cond delay="50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0-#ppt_w/2"/>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计划总体思路</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4421157" y="2387084"/>
            <a:ext cx="312906" cy="369332"/>
          </a:xfrm>
          <a:prstGeom prst="rect">
            <a:avLst/>
          </a:prstGeom>
        </p:spPr>
        <p:txBody>
          <a:bodyPr wrap="none">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0</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 name="Donut 37"/>
          <p:cNvSpPr/>
          <p:nvPr/>
        </p:nvSpPr>
        <p:spPr>
          <a:xfrm>
            <a:off x="3431405" y="1616757"/>
            <a:ext cx="2281191" cy="2281488"/>
          </a:xfrm>
          <a:prstGeom prst="donut">
            <a:avLst>
              <a:gd name="adj" fmla="val 52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Donut 38"/>
          <p:cNvSpPr/>
          <p:nvPr/>
        </p:nvSpPr>
        <p:spPr>
          <a:xfrm>
            <a:off x="3610708" y="1800898"/>
            <a:ext cx="1917772" cy="1918022"/>
          </a:xfrm>
          <a:prstGeom prst="donut">
            <a:avLst>
              <a:gd name="adj" fmla="val 641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Donut 39"/>
          <p:cNvSpPr/>
          <p:nvPr/>
        </p:nvSpPr>
        <p:spPr>
          <a:xfrm>
            <a:off x="3814862" y="1995449"/>
            <a:ext cx="1519092" cy="1519290"/>
          </a:xfrm>
          <a:prstGeom prst="donut">
            <a:avLst>
              <a:gd name="adj" fmla="val 7219"/>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Donut 1"/>
          <p:cNvSpPr/>
          <p:nvPr/>
        </p:nvSpPr>
        <p:spPr>
          <a:xfrm>
            <a:off x="3246293" y="1431621"/>
            <a:ext cx="2651415" cy="2651760"/>
          </a:xfrm>
          <a:prstGeom prst="donut">
            <a:avLst>
              <a:gd name="adj" fmla="val 431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Block Arc 32"/>
          <p:cNvSpPr/>
          <p:nvPr/>
        </p:nvSpPr>
        <p:spPr>
          <a:xfrm flipH="1">
            <a:off x="3341543" y="1526871"/>
            <a:ext cx="2651415" cy="2651760"/>
          </a:xfrm>
          <a:prstGeom prst="blockArc">
            <a:avLst>
              <a:gd name="adj1" fmla="val 3787504"/>
              <a:gd name="adj2" fmla="val 16202892"/>
              <a:gd name="adj3" fmla="val 42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Block Arc 33"/>
          <p:cNvSpPr/>
          <p:nvPr/>
        </p:nvSpPr>
        <p:spPr>
          <a:xfrm flipH="1">
            <a:off x="3526655" y="1712007"/>
            <a:ext cx="2281191" cy="2281488"/>
          </a:xfrm>
          <a:prstGeom prst="blockArc">
            <a:avLst>
              <a:gd name="adj1" fmla="val 1427478"/>
              <a:gd name="adj2" fmla="val 16202949"/>
              <a:gd name="adj3" fmla="val 50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Block Arc 34"/>
          <p:cNvSpPr/>
          <p:nvPr/>
        </p:nvSpPr>
        <p:spPr>
          <a:xfrm flipH="1">
            <a:off x="3615522" y="1800898"/>
            <a:ext cx="1912958" cy="1913207"/>
          </a:xfrm>
          <a:prstGeom prst="blockArc">
            <a:avLst>
              <a:gd name="adj1" fmla="val 18246226"/>
              <a:gd name="adj2" fmla="val 16212231"/>
              <a:gd name="adj3" fmla="val 61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Block Arc 35"/>
          <p:cNvSpPr/>
          <p:nvPr/>
        </p:nvSpPr>
        <p:spPr>
          <a:xfrm flipH="1">
            <a:off x="3814863" y="2000264"/>
            <a:ext cx="1514278" cy="1514475"/>
          </a:xfrm>
          <a:prstGeom prst="blockArc">
            <a:avLst>
              <a:gd name="adj1" fmla="val 21030407"/>
              <a:gd name="adj2" fmla="val 16212547"/>
              <a:gd name="adj3" fmla="val 72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41"/>
          <p:cNvSpPr/>
          <p:nvPr/>
        </p:nvSpPr>
        <p:spPr>
          <a:xfrm>
            <a:off x="6416175" y="1769150"/>
            <a:ext cx="439283" cy="4393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 Placeholder 32"/>
          <p:cNvSpPr txBox="1"/>
          <p:nvPr/>
        </p:nvSpPr>
        <p:spPr>
          <a:xfrm>
            <a:off x="7032737" y="1979283"/>
            <a:ext cx="1294602"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33"/>
          <p:cNvSpPr txBox="1"/>
          <p:nvPr/>
        </p:nvSpPr>
        <p:spPr>
          <a:xfrm>
            <a:off x="7022023" y="1769149"/>
            <a:ext cx="13037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75" b="1"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975" b="1"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44"/>
          <p:cNvSpPr/>
          <p:nvPr/>
        </p:nvSpPr>
        <p:spPr>
          <a:xfrm>
            <a:off x="6417763" y="3057844"/>
            <a:ext cx="439283" cy="4393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32"/>
          <p:cNvSpPr txBox="1"/>
          <p:nvPr/>
        </p:nvSpPr>
        <p:spPr>
          <a:xfrm>
            <a:off x="7034326" y="3267977"/>
            <a:ext cx="1294602"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3"/>
          <p:cNvSpPr txBox="1"/>
          <p:nvPr/>
        </p:nvSpPr>
        <p:spPr>
          <a:xfrm>
            <a:off x="7023612" y="3057843"/>
            <a:ext cx="13037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75"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975"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9" name="Straight Arrow Connector 5"/>
          <p:cNvCxnSpPr/>
          <p:nvPr/>
        </p:nvCxnSpPr>
        <p:spPr>
          <a:xfrm>
            <a:off x="5575311" y="1989635"/>
            <a:ext cx="647476" cy="0"/>
          </a:xfrm>
          <a:prstGeom prst="straightConnector1">
            <a:avLst/>
          </a:prstGeom>
          <a:ln w="25400">
            <a:solidFill>
              <a:schemeClr val="tx1">
                <a:lumMod val="95000"/>
                <a:lumOff val="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75"/>
          <p:cNvCxnSpPr/>
          <p:nvPr/>
        </p:nvCxnSpPr>
        <p:spPr>
          <a:xfrm>
            <a:off x="5528481" y="3272327"/>
            <a:ext cx="694306" cy="0"/>
          </a:xfrm>
          <a:prstGeom prst="straightConnector1">
            <a:avLst/>
          </a:prstGeom>
          <a:ln w="25400">
            <a:solidFill>
              <a:schemeClr val="tx1">
                <a:lumMod val="95000"/>
                <a:lumOff val="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21" name="Oval 76"/>
          <p:cNvSpPr/>
          <p:nvPr/>
        </p:nvSpPr>
        <p:spPr>
          <a:xfrm flipH="1">
            <a:off x="2275782" y="1772870"/>
            <a:ext cx="439283" cy="439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2"/>
          <p:cNvSpPr txBox="1"/>
          <p:nvPr/>
        </p:nvSpPr>
        <p:spPr>
          <a:xfrm flipH="1">
            <a:off x="803899" y="1983003"/>
            <a:ext cx="1294602"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33"/>
          <p:cNvSpPr txBox="1"/>
          <p:nvPr/>
        </p:nvSpPr>
        <p:spPr>
          <a:xfrm flipH="1">
            <a:off x="805487" y="1772869"/>
            <a:ext cx="13037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975"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975"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79"/>
          <p:cNvSpPr/>
          <p:nvPr/>
        </p:nvSpPr>
        <p:spPr>
          <a:xfrm flipH="1">
            <a:off x="2275782" y="3057844"/>
            <a:ext cx="439283" cy="439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32"/>
          <p:cNvSpPr txBox="1"/>
          <p:nvPr/>
        </p:nvSpPr>
        <p:spPr>
          <a:xfrm flipH="1">
            <a:off x="803899" y="3267977"/>
            <a:ext cx="1294602"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33"/>
          <p:cNvSpPr txBox="1"/>
          <p:nvPr/>
        </p:nvSpPr>
        <p:spPr>
          <a:xfrm flipH="1">
            <a:off x="805487" y="3057843"/>
            <a:ext cx="13037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975"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975"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Arrow Connector 82"/>
          <p:cNvCxnSpPr/>
          <p:nvPr/>
        </p:nvCxnSpPr>
        <p:spPr>
          <a:xfrm flipH="1">
            <a:off x="2901555" y="3272327"/>
            <a:ext cx="913307" cy="0"/>
          </a:xfrm>
          <a:prstGeom prst="straightConnector1">
            <a:avLst/>
          </a:prstGeom>
          <a:ln w="25400">
            <a:solidFill>
              <a:schemeClr val="tx1">
                <a:lumMod val="95000"/>
                <a:lumOff val="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8" name="Elbow Connector 84"/>
          <p:cNvCxnSpPr/>
          <p:nvPr/>
        </p:nvCxnSpPr>
        <p:spPr>
          <a:xfrm rot="10800000">
            <a:off x="2901554" y="1995451"/>
            <a:ext cx="957449" cy="892954"/>
          </a:xfrm>
          <a:prstGeom prst="bentConnector3">
            <a:avLst>
              <a:gd name="adj1" fmla="val 50000"/>
            </a:avLst>
          </a:prstGeom>
          <a:ln w="25400">
            <a:solidFill>
              <a:schemeClr val="tx1">
                <a:lumMod val="95000"/>
                <a:lumOff val="5000"/>
                <a:alpha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0" name="Freeform 142"/>
          <p:cNvSpPr/>
          <p:nvPr/>
        </p:nvSpPr>
        <p:spPr bwMode="auto">
          <a:xfrm>
            <a:off x="6525018" y="1900156"/>
            <a:ext cx="219196" cy="178959"/>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49"/>
          <p:cNvSpPr/>
          <p:nvPr/>
        </p:nvSpPr>
        <p:spPr bwMode="auto">
          <a:xfrm>
            <a:off x="2385016" y="3162040"/>
            <a:ext cx="230379" cy="22593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组合 31"/>
          <p:cNvGrpSpPr/>
          <p:nvPr/>
        </p:nvGrpSpPr>
        <p:grpSpPr>
          <a:xfrm>
            <a:off x="6518947" y="3207079"/>
            <a:ext cx="233735" cy="145404"/>
            <a:chOff x="8292784" y="1202455"/>
            <a:chExt cx="311687" cy="193872"/>
          </a:xfrm>
        </p:grpSpPr>
        <p:sp>
          <p:nvSpPr>
            <p:cNvPr id="3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Freeform 116"/>
          <p:cNvSpPr>
            <a:spLocks noEditPoints="1"/>
          </p:cNvSpPr>
          <p:nvPr/>
        </p:nvSpPr>
        <p:spPr bwMode="auto">
          <a:xfrm>
            <a:off x="2376450" y="1880582"/>
            <a:ext cx="247155" cy="218106"/>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500"/>
                            </p:stCondLst>
                            <p:childTnLst>
                              <p:par>
                                <p:cTn id="52" presetID="21" presetClass="entr" presetSubtype="1"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1)">
                                      <p:cBhvr>
                                        <p:cTn id="54" dur="2000"/>
                                        <p:tgtEl>
                                          <p:spTgt spid="11"/>
                                        </p:tgtEl>
                                      </p:cBhvr>
                                    </p:animEffect>
                                  </p:childTnLst>
                                </p:cTn>
                              </p:par>
                            </p:childTnLst>
                          </p:cTn>
                        </p:par>
                        <p:par>
                          <p:cTn id="55" fill="hold">
                            <p:stCondLst>
                              <p:cond delay="7500"/>
                            </p:stCondLst>
                            <p:childTnLst>
                              <p:par>
                                <p:cTn id="56" presetID="10" presetClass="entr" presetSubtype="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8000"/>
                            </p:stCondLst>
                            <p:childTnLst>
                              <p:par>
                                <p:cTn id="69" presetID="21" presetClass="entr" presetSubtype="1"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heel(1)">
                                      <p:cBhvr>
                                        <p:cTn id="71" dur="2000"/>
                                        <p:tgtEl>
                                          <p:spTgt spid="12"/>
                                        </p:tgtEl>
                                      </p:cBhvr>
                                    </p:animEffect>
                                  </p:childTnLst>
                                </p:cTn>
                              </p:par>
                            </p:childTnLst>
                          </p:cTn>
                        </p:par>
                        <p:par>
                          <p:cTn id="72" fill="hold">
                            <p:stCondLst>
                              <p:cond delay="10000"/>
                            </p:stCondLst>
                            <p:childTnLst>
                              <p:par>
                                <p:cTn id="73" presetID="10" presetClass="entr" presetSubtype="0"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p:bldP spid="15" grpId="0"/>
      <p:bldP spid="16" grpId="0" bldLvl="0" animBg="1"/>
      <p:bldP spid="17" grpId="0"/>
      <p:bldP spid="18" grpId="0"/>
      <p:bldP spid="21" grpId="0" bldLvl="0" animBg="1"/>
      <p:bldP spid="22" grpId="0"/>
      <p:bldP spid="23" grpId="0"/>
      <p:bldP spid="24" grpId="0" bldLvl="0" animBg="1"/>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具体目标规划</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1"/>
          <p:cNvSpPr txBox="1"/>
          <p:nvPr/>
        </p:nvSpPr>
        <p:spPr>
          <a:xfrm>
            <a:off x="763905" y="2969106"/>
            <a:ext cx="1308987" cy="207749"/>
          </a:xfrm>
          <a:prstGeom prst="rect">
            <a:avLst/>
          </a:prstGeom>
        </p:spPr>
        <p:txBody>
          <a:bodyPr wrap="none" lIns="0" tIns="0" rIns="0" bIns="0" anchor="t" anchorCtr="0">
            <a:normAutofit/>
          </a:bodyPr>
          <a:lstStyle/>
          <a:p>
            <a:pPr defTabSz="685800">
              <a:spcBef>
                <a:spcPct val="0"/>
              </a:spcBef>
              <a:defRPr/>
            </a:pPr>
            <a:r>
              <a:rPr lang="zh-CN" altLang="en-US" sz="1350" b="1" dirty="0">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6" name="组合 5"/>
          <p:cNvGrpSpPr/>
          <p:nvPr/>
        </p:nvGrpSpPr>
        <p:grpSpPr>
          <a:xfrm>
            <a:off x="763905" y="1655503"/>
            <a:ext cx="7684571" cy="1115795"/>
            <a:chOff x="972953" y="2922927"/>
            <a:chExt cx="10246095" cy="1487727"/>
          </a:xfrm>
        </p:grpSpPr>
        <p:grpSp>
          <p:nvGrpSpPr>
            <p:cNvPr id="7" name="组合 6"/>
            <p:cNvGrpSpPr/>
            <p:nvPr/>
          </p:nvGrpSpPr>
          <p:grpSpPr>
            <a:xfrm>
              <a:off x="972953" y="2922927"/>
              <a:ext cx="10246095" cy="1487727"/>
              <a:chOff x="1041920" y="2674220"/>
              <a:chExt cx="10246095" cy="1636500"/>
            </a:xfrm>
          </p:grpSpPr>
          <p:sp>
            <p:nvSpPr>
              <p:cNvPr id="13" name="右箭头标注 9"/>
              <p:cNvSpPr/>
              <p:nvPr/>
            </p:nvSpPr>
            <p:spPr>
              <a:xfrm>
                <a:off x="8966118" y="2674220"/>
                <a:ext cx="2321897" cy="1636500"/>
              </a:xfrm>
              <a:prstGeom prst="rightArrowCallout">
                <a:avLst>
                  <a:gd name="adj1" fmla="val 25000"/>
                  <a:gd name="adj2" fmla="val 25000"/>
                  <a:gd name="adj3" fmla="val 25000"/>
                  <a:gd name="adj4" fmla="val 76655"/>
                </a:avLst>
              </a:prstGeom>
              <a:solidFill>
                <a:schemeClr val="accent1"/>
              </a:solidFill>
              <a:ln w="12700">
                <a:noFill/>
                <a:headEnd type="oval" w="med" len="med"/>
                <a:tailEnd type="oval" w="med" len="med"/>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4" name="右箭头标注 10"/>
              <p:cNvSpPr/>
              <p:nvPr/>
            </p:nvSpPr>
            <p:spPr>
              <a:xfrm>
                <a:off x="6985068" y="2674220"/>
                <a:ext cx="2321897" cy="1636500"/>
              </a:xfrm>
              <a:prstGeom prst="rightArrowCallout">
                <a:avLst>
                  <a:gd name="adj1" fmla="val 25000"/>
                  <a:gd name="adj2" fmla="val 25000"/>
                  <a:gd name="adj3" fmla="val 25000"/>
                  <a:gd name="adj4" fmla="val 76655"/>
                </a:avLst>
              </a:prstGeom>
              <a:solidFill>
                <a:schemeClr val="bg1"/>
              </a:solidFill>
              <a:ln w="6350">
                <a:solidFill>
                  <a:schemeClr val="bg1">
                    <a:lumMod val="75000"/>
                  </a:schemeClr>
                </a:solidFill>
                <a:headEnd type="oval" w="med" len="med"/>
                <a:tailEnd type="oval" w="med" len="med"/>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5" name="右箭头标注 11"/>
              <p:cNvSpPr/>
              <p:nvPr/>
            </p:nvSpPr>
            <p:spPr>
              <a:xfrm>
                <a:off x="5004019" y="2674220"/>
                <a:ext cx="2321897" cy="1636500"/>
              </a:xfrm>
              <a:prstGeom prst="rightArrowCallout">
                <a:avLst>
                  <a:gd name="adj1" fmla="val 25000"/>
                  <a:gd name="adj2" fmla="val 25000"/>
                  <a:gd name="adj3" fmla="val 25000"/>
                  <a:gd name="adj4" fmla="val 76655"/>
                </a:avLst>
              </a:prstGeom>
              <a:solidFill>
                <a:schemeClr val="bg1"/>
              </a:solidFill>
              <a:ln w="6350">
                <a:solidFill>
                  <a:schemeClr val="bg1">
                    <a:lumMod val="75000"/>
                  </a:schemeClr>
                </a:solidFill>
                <a:headEnd type="oval" w="med" len="med"/>
                <a:tailEnd type="oval" w="med" len="med"/>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6" name="右箭头标注 12"/>
              <p:cNvSpPr/>
              <p:nvPr/>
            </p:nvSpPr>
            <p:spPr>
              <a:xfrm>
                <a:off x="3022970" y="2674220"/>
                <a:ext cx="2321897" cy="1636500"/>
              </a:xfrm>
              <a:prstGeom prst="rightArrowCallout">
                <a:avLst>
                  <a:gd name="adj1" fmla="val 25000"/>
                  <a:gd name="adj2" fmla="val 25000"/>
                  <a:gd name="adj3" fmla="val 25000"/>
                  <a:gd name="adj4" fmla="val 76655"/>
                </a:avLst>
              </a:prstGeom>
              <a:solidFill>
                <a:schemeClr val="accent3"/>
              </a:solidFill>
              <a:ln w="6350">
                <a:solidFill>
                  <a:schemeClr val="bg1">
                    <a:lumMod val="75000"/>
                  </a:schemeClr>
                </a:solidFill>
                <a:headEnd type="oval" w="med" len="med"/>
                <a:tailEnd type="oval" w="med" len="med"/>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7" name="右箭头标注 13"/>
              <p:cNvSpPr/>
              <p:nvPr/>
            </p:nvSpPr>
            <p:spPr>
              <a:xfrm>
                <a:off x="1041920" y="2674220"/>
                <a:ext cx="2321897" cy="1636500"/>
              </a:xfrm>
              <a:prstGeom prst="rightArrowCallout">
                <a:avLst>
                  <a:gd name="adj1" fmla="val 25000"/>
                  <a:gd name="adj2" fmla="val 25000"/>
                  <a:gd name="adj3" fmla="val 25000"/>
                  <a:gd name="adj4" fmla="val 76655"/>
                </a:avLst>
              </a:prstGeom>
              <a:solidFill>
                <a:schemeClr val="bg1"/>
              </a:solidFill>
              <a:ln w="6350">
                <a:solidFill>
                  <a:schemeClr val="bg1">
                    <a:lumMod val="75000"/>
                  </a:schemeClr>
                </a:solidFill>
                <a:headEnd type="oval" w="med" len="med"/>
                <a:tailEnd type="oval" w="med" len="med"/>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文本框 4"/>
            <p:cNvSpPr txBox="1"/>
            <p:nvPr/>
          </p:nvSpPr>
          <p:spPr>
            <a:xfrm>
              <a:off x="2823616" y="3520109"/>
              <a:ext cx="260774" cy="276999"/>
            </a:xfrm>
            <a:prstGeom prst="rect">
              <a:avLst/>
            </a:prstGeom>
          </p:spPr>
          <p:txBody>
            <a:bodyPr wrap="square" lIns="0" tIns="0" rIns="0" bIns="0" anchor="ctr" anchorCtr="1">
              <a:normAutofit/>
            </a:bodyPr>
            <a:lstStyle/>
            <a:p>
              <a:pPr defTabSz="685800">
                <a:spcBef>
                  <a:spcPct val="0"/>
                </a:spcBef>
                <a:defRPr/>
              </a:pPr>
              <a:r>
                <a:rPr lang="en-US" sz="135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01</a:t>
              </a:r>
              <a:endParaRPr lang="en-US" sz="13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5"/>
            <p:cNvSpPr txBox="1"/>
            <p:nvPr/>
          </p:nvSpPr>
          <p:spPr>
            <a:xfrm>
              <a:off x="4812268" y="3520109"/>
              <a:ext cx="260774" cy="276999"/>
            </a:xfrm>
            <a:prstGeom prst="rect">
              <a:avLst/>
            </a:prstGeom>
          </p:spPr>
          <p:txBody>
            <a:bodyPr wrap="square" lIns="0" tIns="0" rIns="0" bIns="0" anchor="ctr" anchorCtr="1">
              <a:normAutofit/>
            </a:bodyPr>
            <a:lstStyle/>
            <a:p>
              <a:pPr defTabSz="685800">
                <a:spcBef>
                  <a:spcPct val="0"/>
                </a:spcBef>
                <a:defRPr/>
              </a:pPr>
              <a:r>
                <a:rPr lang="en-US" sz="135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02</a:t>
              </a:r>
              <a:endParaRPr lang="en-US" sz="13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6"/>
            <p:cNvSpPr txBox="1"/>
            <p:nvPr/>
          </p:nvSpPr>
          <p:spPr>
            <a:xfrm>
              <a:off x="6771751" y="3520109"/>
              <a:ext cx="260774" cy="276999"/>
            </a:xfrm>
            <a:prstGeom prst="rect">
              <a:avLst/>
            </a:prstGeom>
          </p:spPr>
          <p:txBody>
            <a:bodyPr wrap="square" lIns="0" tIns="0" rIns="0" bIns="0" anchor="ctr" anchorCtr="1">
              <a:normAutofit/>
            </a:bodyPr>
            <a:lstStyle/>
            <a:p>
              <a:pPr defTabSz="685800">
                <a:spcBef>
                  <a:spcPct val="0"/>
                </a:spcBef>
                <a:defRPr/>
              </a:pPr>
              <a:r>
                <a:rPr lang="en-US" sz="135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03</a:t>
              </a:r>
              <a:endParaRPr lang="en-US" sz="13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7"/>
            <p:cNvSpPr txBox="1"/>
            <p:nvPr/>
          </p:nvSpPr>
          <p:spPr>
            <a:xfrm>
              <a:off x="8681691" y="3517190"/>
              <a:ext cx="260774" cy="276999"/>
            </a:xfrm>
            <a:prstGeom prst="rect">
              <a:avLst/>
            </a:prstGeom>
          </p:spPr>
          <p:txBody>
            <a:bodyPr wrap="square" lIns="0" tIns="0" rIns="0" bIns="0" anchor="ctr" anchorCtr="1">
              <a:normAutofit/>
            </a:bodyPr>
            <a:lstStyle/>
            <a:p>
              <a:r>
                <a:rPr lang="en-US" sz="1350">
                  <a:latin typeface="Arial" panose="020B0604020202020204" pitchFamily="34" charset="0"/>
                  <a:ea typeface="微软雅黑" panose="020B0503020204020204" pitchFamily="34" charset="-122"/>
                  <a:sym typeface="Arial" panose="020B0604020202020204" pitchFamily="34" charset="0"/>
                </a:rPr>
                <a:t>04</a:t>
              </a:r>
            </a:p>
          </p:txBody>
        </p:sp>
        <p:sp>
          <p:nvSpPr>
            <p:cNvPr id="12" name="文本框 8"/>
            <p:cNvSpPr txBox="1"/>
            <p:nvPr/>
          </p:nvSpPr>
          <p:spPr>
            <a:xfrm>
              <a:off x="10740687" y="3520109"/>
              <a:ext cx="260774" cy="276999"/>
            </a:xfrm>
            <a:prstGeom prst="rect">
              <a:avLst/>
            </a:prstGeom>
          </p:spPr>
          <p:txBody>
            <a:bodyPr wrap="square" lIns="0" tIns="0" rIns="0" bIns="0" anchor="ctr" anchorCtr="1">
              <a:normAutofit/>
            </a:bodyPr>
            <a:lstStyle/>
            <a:p>
              <a:pPr defTabSz="685800">
                <a:spcBef>
                  <a:spcPct val="0"/>
                </a:spcBef>
                <a:defRPr/>
              </a:pPr>
              <a:r>
                <a:rPr lang="en-US" sz="135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en-US" sz="13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14"/>
          <p:cNvSpPr txBox="1"/>
          <p:nvPr/>
        </p:nvSpPr>
        <p:spPr>
          <a:xfrm>
            <a:off x="2249692" y="2969106"/>
            <a:ext cx="1301711" cy="207749"/>
          </a:xfrm>
          <a:prstGeom prst="rect">
            <a:avLst/>
          </a:prstGeom>
        </p:spPr>
        <p:txBody>
          <a:bodyPr wrap="none" lIns="0" tIns="0" rIns="0" bIns="0" anchor="t" anchorCtr="0">
            <a:normAutofit/>
          </a:bodyPr>
          <a:lstStyle/>
          <a:p>
            <a:pPr defTabSz="685800">
              <a:spcBef>
                <a:spcPct val="0"/>
              </a:spcBef>
              <a:defRPr/>
            </a:pPr>
            <a:r>
              <a:rPr lang="zh-CN" altLang="en-US" sz="135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9" name="文本框 15"/>
          <p:cNvSpPr txBox="1"/>
          <p:nvPr/>
        </p:nvSpPr>
        <p:spPr>
          <a:xfrm>
            <a:off x="3736527" y="2969106"/>
            <a:ext cx="1301711" cy="207749"/>
          </a:xfrm>
          <a:prstGeom prst="rect">
            <a:avLst/>
          </a:prstGeom>
        </p:spPr>
        <p:txBody>
          <a:bodyPr wrap="none" lIns="0" tIns="0" rIns="0" bIns="0" anchor="t" anchorCtr="0">
            <a:normAutofit/>
          </a:bodyPr>
          <a:lstStyle/>
          <a:p>
            <a:pPr defTabSz="685800">
              <a:spcBef>
                <a:spcPct val="0"/>
              </a:spcBef>
              <a:defRPr/>
            </a:pPr>
            <a:r>
              <a:rPr lang="zh-CN" altLang="en-US" sz="135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0" name="文本框 16"/>
          <p:cNvSpPr txBox="1"/>
          <p:nvPr/>
        </p:nvSpPr>
        <p:spPr>
          <a:xfrm>
            <a:off x="5221266" y="2969106"/>
            <a:ext cx="1301711" cy="207749"/>
          </a:xfrm>
          <a:prstGeom prst="rect">
            <a:avLst/>
          </a:prstGeom>
        </p:spPr>
        <p:txBody>
          <a:bodyPr wrap="none" lIns="0" tIns="0" rIns="0" bIns="0" anchor="t" anchorCtr="0">
            <a:normAutofit/>
          </a:bodyPr>
          <a:lstStyle/>
          <a:p>
            <a:pPr defTabSz="685800">
              <a:spcBef>
                <a:spcPct val="0"/>
              </a:spcBef>
              <a:defRPr/>
            </a:pPr>
            <a:r>
              <a:rPr lang="zh-CN" altLang="en-US" sz="135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1" name="文本框 17"/>
          <p:cNvSpPr txBox="1"/>
          <p:nvPr/>
        </p:nvSpPr>
        <p:spPr>
          <a:xfrm>
            <a:off x="6724416" y="2969106"/>
            <a:ext cx="1301711" cy="207749"/>
          </a:xfrm>
          <a:prstGeom prst="rect">
            <a:avLst/>
          </a:prstGeom>
        </p:spPr>
        <p:txBody>
          <a:bodyPr wrap="none" lIns="0" tIns="0" rIns="0" bIns="0" anchor="t" anchorCtr="0">
            <a:normAutofit/>
          </a:bodyPr>
          <a:lstStyle/>
          <a:p>
            <a:pPr defTabSz="685800">
              <a:spcBef>
                <a:spcPct val="0"/>
              </a:spcBef>
              <a:defRPr/>
            </a:pPr>
            <a:r>
              <a:rPr lang="zh-CN" altLang="en-US" sz="135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2" name="任意多边形 88"/>
          <p:cNvSpPr/>
          <p:nvPr/>
        </p:nvSpPr>
        <p:spPr bwMode="auto">
          <a:xfrm>
            <a:off x="5714964" y="1983705"/>
            <a:ext cx="364532" cy="37718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96"/>
          <p:cNvSpPr/>
          <p:nvPr/>
        </p:nvSpPr>
        <p:spPr bwMode="auto">
          <a:xfrm>
            <a:off x="4294758" y="2032146"/>
            <a:ext cx="301773" cy="312245"/>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97"/>
          <p:cNvSpPr/>
          <p:nvPr/>
        </p:nvSpPr>
        <p:spPr bwMode="auto">
          <a:xfrm>
            <a:off x="2779469" y="1950190"/>
            <a:ext cx="429432" cy="444333"/>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5" name="任意多边形 98"/>
          <p:cNvSpPr/>
          <p:nvPr/>
        </p:nvSpPr>
        <p:spPr bwMode="auto">
          <a:xfrm>
            <a:off x="7216591" y="1996514"/>
            <a:ext cx="411509" cy="425789"/>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99"/>
          <p:cNvSpPr/>
          <p:nvPr/>
        </p:nvSpPr>
        <p:spPr bwMode="auto">
          <a:xfrm>
            <a:off x="1319839" y="1983705"/>
            <a:ext cx="364532" cy="37718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100"/>
          <p:cNvSpPr txBox="1"/>
          <p:nvPr/>
        </p:nvSpPr>
        <p:spPr>
          <a:xfrm>
            <a:off x="763905" y="3328348"/>
            <a:ext cx="1308987" cy="423844"/>
          </a:xfrm>
          <a:prstGeom prst="rect">
            <a:avLst/>
          </a:prstGeom>
        </p:spPr>
        <p:txBody>
          <a:bodyPr wrap="square" lIns="0" tIns="0" rIns="0" bIns="0" anchor="t" anchorCtr="0">
            <a:normAutofit fontScale="92500"/>
          </a:bodyPr>
          <a:lstStyle/>
          <a:p>
            <a:pPr defTabSz="685800">
              <a:lnSpc>
                <a:spcPct val="150000"/>
              </a:lnSpc>
              <a:spcBef>
                <a:spcPct val="0"/>
              </a:spcBef>
              <a:defRPr/>
            </a:pPr>
            <a:r>
              <a:rPr lang="zh-CN" altLang="en-US" sz="750" dirty="0">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8" name="文本框 101"/>
          <p:cNvSpPr txBox="1"/>
          <p:nvPr/>
        </p:nvSpPr>
        <p:spPr>
          <a:xfrm>
            <a:off x="2249692" y="3328348"/>
            <a:ext cx="1301711" cy="423844"/>
          </a:xfrm>
          <a:prstGeom prst="rect">
            <a:avLst/>
          </a:prstGeom>
        </p:spPr>
        <p:txBody>
          <a:bodyPr wrap="square" lIns="0" tIns="0" rIns="0" bIns="0" anchor="t" anchorCtr="0">
            <a:normAutofit fontScale="92500"/>
          </a:bodyPr>
          <a:lstStyle/>
          <a:p>
            <a:pPr defTabSz="685800">
              <a:lnSpc>
                <a:spcPct val="150000"/>
              </a:lnSpc>
              <a:spcBef>
                <a:spcPct val="0"/>
              </a:spcBef>
              <a:defRPr/>
            </a:pPr>
            <a:r>
              <a:rPr lang="zh-CN" altLang="en-US" sz="750" dirty="0">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0" name="文本框 102"/>
          <p:cNvSpPr txBox="1"/>
          <p:nvPr/>
        </p:nvSpPr>
        <p:spPr>
          <a:xfrm>
            <a:off x="3736527" y="3328348"/>
            <a:ext cx="1301711" cy="423844"/>
          </a:xfrm>
          <a:prstGeom prst="rect">
            <a:avLst/>
          </a:prstGeom>
        </p:spPr>
        <p:txBody>
          <a:bodyPr wrap="square" lIns="0" tIns="0" rIns="0" bIns="0" anchor="t" anchorCtr="0">
            <a:normAutofit fontScale="92500"/>
          </a:bodyPr>
          <a:lstStyle/>
          <a:p>
            <a:pPr defTabSz="685800">
              <a:lnSpc>
                <a:spcPct val="150000"/>
              </a:lnSpc>
              <a:spcBef>
                <a:spcPct val="0"/>
              </a:spcBef>
              <a:defRPr/>
            </a:pPr>
            <a:r>
              <a:rPr lang="zh-CN" altLang="en-US" sz="750" dirty="0">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1" name="文本框 103"/>
          <p:cNvSpPr txBox="1"/>
          <p:nvPr/>
        </p:nvSpPr>
        <p:spPr>
          <a:xfrm>
            <a:off x="5221266" y="3328348"/>
            <a:ext cx="1301711" cy="423844"/>
          </a:xfrm>
          <a:prstGeom prst="rect">
            <a:avLst/>
          </a:prstGeom>
        </p:spPr>
        <p:txBody>
          <a:bodyPr wrap="square" lIns="0" tIns="0" rIns="0" bIns="0" anchor="t" anchorCtr="0">
            <a:normAutofit fontScale="92500"/>
          </a:bodyPr>
          <a:lstStyle/>
          <a:p>
            <a:pPr defTabSz="685800">
              <a:lnSpc>
                <a:spcPct val="150000"/>
              </a:lnSpc>
              <a:spcBef>
                <a:spcPct val="0"/>
              </a:spcBef>
              <a:defRPr/>
            </a:pPr>
            <a:r>
              <a:rPr lang="zh-CN" altLang="en-US" sz="750" dirty="0">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2" name="文本框 104"/>
          <p:cNvSpPr txBox="1"/>
          <p:nvPr/>
        </p:nvSpPr>
        <p:spPr>
          <a:xfrm>
            <a:off x="6724416" y="3328348"/>
            <a:ext cx="1301711" cy="423844"/>
          </a:xfrm>
          <a:prstGeom prst="rect">
            <a:avLst/>
          </a:prstGeom>
        </p:spPr>
        <p:txBody>
          <a:bodyPr wrap="square" lIns="0" tIns="0" rIns="0" bIns="0" anchor="t" anchorCtr="0">
            <a:normAutofit fontScale="92500"/>
          </a:bodyPr>
          <a:lstStyle/>
          <a:p>
            <a:pPr defTabSz="685800">
              <a:lnSpc>
                <a:spcPct val="150000"/>
              </a:lnSpc>
              <a:spcBef>
                <a:spcPct val="0"/>
              </a:spcBef>
              <a:defRPr/>
            </a:pPr>
            <a:r>
              <a:rPr lang="zh-CN" altLang="en-US" sz="750" dirty="0">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3" name="文本框 105"/>
          <p:cNvSpPr txBox="1"/>
          <p:nvPr/>
        </p:nvSpPr>
        <p:spPr>
          <a:xfrm>
            <a:off x="763905" y="2415477"/>
            <a:ext cx="1308987" cy="207749"/>
          </a:xfrm>
          <a:prstGeom prst="rect">
            <a:avLst/>
          </a:prstGeom>
        </p:spPr>
        <p:txBody>
          <a:bodyPr wrap="none" lIns="0" tIns="0" rIns="0" bIns="0" anchor="t" anchorCtr="0">
            <a:normAutofit/>
          </a:bodyPr>
          <a:lstStyle/>
          <a:p>
            <a:pPr defTabSz="685800">
              <a:spcBef>
                <a:spcPct val="0"/>
              </a:spcBef>
              <a:defRPr/>
            </a:pPr>
            <a:r>
              <a:rPr lang="zh-CN" altLang="en-US" sz="1350">
                <a:latin typeface="Arial" panose="020B0604020202020204" pitchFamily="34" charset="0"/>
                <a:ea typeface="微软雅黑" panose="020B0503020204020204" pitchFamily="34" charset="-122"/>
                <a:sym typeface="Arial" panose="020B0604020202020204" pitchFamily="34" charset="0"/>
              </a:rPr>
              <a:t>关键词</a:t>
            </a:r>
          </a:p>
        </p:txBody>
      </p:sp>
      <p:sp>
        <p:nvSpPr>
          <p:cNvPr id="34" name="文本框 106"/>
          <p:cNvSpPr txBox="1"/>
          <p:nvPr/>
        </p:nvSpPr>
        <p:spPr>
          <a:xfrm>
            <a:off x="2249692" y="2415477"/>
            <a:ext cx="1301711" cy="207749"/>
          </a:xfrm>
          <a:prstGeom prst="rect">
            <a:avLst/>
          </a:prstGeom>
        </p:spPr>
        <p:txBody>
          <a:bodyPr wrap="none" lIns="0" tIns="0" rIns="0" bIns="0" anchor="t" anchorCtr="0">
            <a:normAutofit/>
          </a:bodyPr>
          <a:lstStyle/>
          <a:p>
            <a:pPr defTabSz="685800">
              <a:spcBef>
                <a:spcPct val="0"/>
              </a:spcBef>
              <a:defRPr/>
            </a:pPr>
            <a:r>
              <a:rPr lang="zh-CN" altLang="en-US" sz="135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p>
        </p:txBody>
      </p:sp>
      <p:sp>
        <p:nvSpPr>
          <p:cNvPr id="35" name="文本框 107"/>
          <p:cNvSpPr txBox="1"/>
          <p:nvPr/>
        </p:nvSpPr>
        <p:spPr>
          <a:xfrm>
            <a:off x="3736527" y="2415477"/>
            <a:ext cx="1301711" cy="207749"/>
          </a:xfrm>
          <a:prstGeom prst="rect">
            <a:avLst/>
          </a:prstGeom>
        </p:spPr>
        <p:txBody>
          <a:bodyPr wrap="none" lIns="0" tIns="0" rIns="0" bIns="0" anchor="t" anchorCtr="0">
            <a:normAutofit/>
          </a:bodyPr>
          <a:lstStyle/>
          <a:p>
            <a:pPr defTabSz="685800">
              <a:spcBef>
                <a:spcPct val="0"/>
              </a:spcBef>
              <a:defRPr/>
            </a:pPr>
            <a:r>
              <a:rPr lang="zh-CN" altLang="en-US" sz="1350" dirty="0">
                <a:latin typeface="Arial" panose="020B0604020202020204" pitchFamily="34" charset="0"/>
                <a:ea typeface="微软雅黑" panose="020B0503020204020204" pitchFamily="34" charset="-122"/>
                <a:sym typeface="Arial" panose="020B0604020202020204" pitchFamily="34" charset="0"/>
              </a:rPr>
              <a:t>关键词</a:t>
            </a:r>
          </a:p>
        </p:txBody>
      </p:sp>
      <p:sp>
        <p:nvSpPr>
          <p:cNvPr id="36" name="文本框 108"/>
          <p:cNvSpPr txBox="1"/>
          <p:nvPr/>
        </p:nvSpPr>
        <p:spPr>
          <a:xfrm>
            <a:off x="5221266" y="2415477"/>
            <a:ext cx="1301711" cy="207749"/>
          </a:xfrm>
          <a:prstGeom prst="rect">
            <a:avLst/>
          </a:prstGeom>
        </p:spPr>
        <p:txBody>
          <a:bodyPr wrap="none" lIns="0" tIns="0" rIns="0" bIns="0" anchor="t" anchorCtr="0">
            <a:normAutofit/>
          </a:bodyPr>
          <a:lstStyle/>
          <a:p>
            <a:pPr defTabSz="685800">
              <a:spcBef>
                <a:spcPct val="0"/>
              </a:spcBef>
              <a:defRPr/>
            </a:pPr>
            <a:r>
              <a:rPr lang="zh-CN" altLang="en-US" sz="1350">
                <a:latin typeface="Arial" panose="020B0604020202020204" pitchFamily="34" charset="0"/>
                <a:ea typeface="微软雅黑" panose="020B0503020204020204" pitchFamily="34" charset="-122"/>
                <a:sym typeface="Arial" panose="020B0604020202020204" pitchFamily="34" charset="0"/>
              </a:rPr>
              <a:t>关键词</a:t>
            </a:r>
          </a:p>
        </p:txBody>
      </p:sp>
      <p:sp>
        <p:nvSpPr>
          <p:cNvPr id="37" name="文本框 109"/>
          <p:cNvSpPr txBox="1"/>
          <p:nvPr/>
        </p:nvSpPr>
        <p:spPr>
          <a:xfrm>
            <a:off x="6724416" y="2415477"/>
            <a:ext cx="1301711" cy="207749"/>
          </a:xfrm>
          <a:prstGeom prst="rect">
            <a:avLst/>
          </a:prstGeom>
        </p:spPr>
        <p:txBody>
          <a:bodyPr wrap="none" lIns="0" tIns="0" rIns="0" bIns="0" anchor="t" anchorCtr="0">
            <a:normAutofit/>
          </a:bodyPr>
          <a:lstStyle/>
          <a:p>
            <a:pPr defTabSz="685800">
              <a:spcBef>
                <a:spcPct val="0"/>
              </a:spcBef>
              <a:defRPr/>
            </a:pPr>
            <a:r>
              <a:rPr lang="zh-CN" altLang="en-US" sz="135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p>
        </p:txBody>
      </p:sp>
      <p:sp>
        <p:nvSpPr>
          <p:cNvPr id="38" name="矩形 37"/>
          <p:cNvSpPr/>
          <p:nvPr/>
        </p:nvSpPr>
        <p:spPr>
          <a:xfrm>
            <a:off x="34190" y="19313"/>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Effect transition="in" filter="fade">
                                      <p:cBhvr>
                                        <p:cTn id="81" dur="500"/>
                                        <p:tgtEl>
                                          <p:spTgt spid="28"/>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500" fill="hold"/>
                                        <p:tgtEl>
                                          <p:spTgt spid="32"/>
                                        </p:tgtEl>
                                        <p:attrNameLst>
                                          <p:attrName>ppt_w</p:attrName>
                                        </p:attrNameLst>
                                      </p:cBhvr>
                                      <p:tavLst>
                                        <p:tav tm="0">
                                          <p:val>
                                            <p:fltVal val="0"/>
                                          </p:val>
                                        </p:tav>
                                        <p:tav tm="100000">
                                          <p:val>
                                            <p:strVal val="#ppt_w"/>
                                          </p:val>
                                        </p:tav>
                                      </p:tavLst>
                                    </p:anim>
                                    <p:anim calcmode="lin" valueType="num">
                                      <p:cBhvr>
                                        <p:cTn id="98" dur="500" fill="hold"/>
                                        <p:tgtEl>
                                          <p:spTgt spid="32"/>
                                        </p:tgtEl>
                                        <p:attrNameLst>
                                          <p:attrName>ppt_h</p:attrName>
                                        </p:attrNameLst>
                                      </p:cBhvr>
                                      <p:tavLst>
                                        <p:tav tm="0">
                                          <p:val>
                                            <p:fltVal val="0"/>
                                          </p:val>
                                        </p:tav>
                                        <p:tav tm="100000">
                                          <p:val>
                                            <p:strVal val="#ppt_h"/>
                                          </p:val>
                                        </p:tav>
                                      </p:tavLst>
                                    </p:anim>
                                    <p:animEffect transition="in" filter="fade">
                                      <p:cBhvr>
                                        <p:cTn id="99" dur="500"/>
                                        <p:tgtEl>
                                          <p:spTgt spid="32"/>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p:cTn id="109" dur="500" fill="hold"/>
                                        <p:tgtEl>
                                          <p:spTgt spid="34"/>
                                        </p:tgtEl>
                                        <p:attrNameLst>
                                          <p:attrName>ppt_w</p:attrName>
                                        </p:attrNameLst>
                                      </p:cBhvr>
                                      <p:tavLst>
                                        <p:tav tm="0">
                                          <p:val>
                                            <p:fltVal val="0"/>
                                          </p:val>
                                        </p:tav>
                                        <p:tav tm="100000">
                                          <p:val>
                                            <p:strVal val="#ppt_w"/>
                                          </p:val>
                                        </p:tav>
                                      </p:tavLst>
                                    </p:anim>
                                    <p:anim calcmode="lin" valueType="num">
                                      <p:cBhvr>
                                        <p:cTn id="110" dur="500" fill="hold"/>
                                        <p:tgtEl>
                                          <p:spTgt spid="34"/>
                                        </p:tgtEl>
                                        <p:attrNameLst>
                                          <p:attrName>ppt_h</p:attrName>
                                        </p:attrNameLst>
                                      </p:cBhvr>
                                      <p:tavLst>
                                        <p:tav tm="0">
                                          <p:val>
                                            <p:fltVal val="0"/>
                                          </p:val>
                                        </p:tav>
                                        <p:tav tm="100000">
                                          <p:val>
                                            <p:strVal val="#ppt_h"/>
                                          </p:val>
                                        </p:tav>
                                      </p:tavLst>
                                    </p:anim>
                                    <p:animEffect transition="in" filter="fade">
                                      <p:cBhvr>
                                        <p:cTn id="111" dur="500"/>
                                        <p:tgtEl>
                                          <p:spTgt spid="34"/>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p:cTn id="115" dur="500" fill="hold"/>
                                        <p:tgtEl>
                                          <p:spTgt spid="35"/>
                                        </p:tgtEl>
                                        <p:attrNameLst>
                                          <p:attrName>ppt_w</p:attrName>
                                        </p:attrNameLst>
                                      </p:cBhvr>
                                      <p:tavLst>
                                        <p:tav tm="0">
                                          <p:val>
                                            <p:fltVal val="0"/>
                                          </p:val>
                                        </p:tav>
                                        <p:tav tm="100000">
                                          <p:val>
                                            <p:strVal val="#ppt_w"/>
                                          </p:val>
                                        </p:tav>
                                      </p:tavLst>
                                    </p:anim>
                                    <p:anim calcmode="lin" valueType="num">
                                      <p:cBhvr>
                                        <p:cTn id="116" dur="500" fill="hold"/>
                                        <p:tgtEl>
                                          <p:spTgt spid="35"/>
                                        </p:tgtEl>
                                        <p:attrNameLst>
                                          <p:attrName>ppt_h</p:attrName>
                                        </p:attrNameLst>
                                      </p:cBhvr>
                                      <p:tavLst>
                                        <p:tav tm="0">
                                          <p:val>
                                            <p:fltVal val="0"/>
                                          </p:val>
                                        </p:tav>
                                        <p:tav tm="100000">
                                          <p:val>
                                            <p:strVal val="#ppt_h"/>
                                          </p:val>
                                        </p:tav>
                                      </p:tavLst>
                                    </p:anim>
                                    <p:animEffect transition="in" filter="fade">
                                      <p:cBhvr>
                                        <p:cTn id="117" dur="500"/>
                                        <p:tgtEl>
                                          <p:spTgt spid="35"/>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p:cTn id="121" dur="500" fill="hold"/>
                                        <p:tgtEl>
                                          <p:spTgt spid="36"/>
                                        </p:tgtEl>
                                        <p:attrNameLst>
                                          <p:attrName>ppt_w</p:attrName>
                                        </p:attrNameLst>
                                      </p:cBhvr>
                                      <p:tavLst>
                                        <p:tav tm="0">
                                          <p:val>
                                            <p:fltVal val="0"/>
                                          </p:val>
                                        </p:tav>
                                        <p:tav tm="100000">
                                          <p:val>
                                            <p:strVal val="#ppt_w"/>
                                          </p:val>
                                        </p:tav>
                                      </p:tavLst>
                                    </p:anim>
                                    <p:anim calcmode="lin" valueType="num">
                                      <p:cBhvr>
                                        <p:cTn id="122" dur="500" fill="hold"/>
                                        <p:tgtEl>
                                          <p:spTgt spid="36"/>
                                        </p:tgtEl>
                                        <p:attrNameLst>
                                          <p:attrName>ppt_h</p:attrName>
                                        </p:attrNameLst>
                                      </p:cBhvr>
                                      <p:tavLst>
                                        <p:tav tm="0">
                                          <p:val>
                                            <p:fltVal val="0"/>
                                          </p:val>
                                        </p:tav>
                                        <p:tav tm="100000">
                                          <p:val>
                                            <p:strVal val="#ppt_h"/>
                                          </p:val>
                                        </p:tav>
                                      </p:tavLst>
                                    </p:anim>
                                    <p:animEffect transition="in" filter="fade">
                                      <p:cBhvr>
                                        <p:cTn id="123" dur="500"/>
                                        <p:tgtEl>
                                          <p:spTgt spid="36"/>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p:cTn id="127" dur="500" fill="hold"/>
                                        <p:tgtEl>
                                          <p:spTgt spid="37"/>
                                        </p:tgtEl>
                                        <p:attrNameLst>
                                          <p:attrName>ppt_w</p:attrName>
                                        </p:attrNameLst>
                                      </p:cBhvr>
                                      <p:tavLst>
                                        <p:tav tm="0">
                                          <p:val>
                                            <p:fltVal val="0"/>
                                          </p:val>
                                        </p:tav>
                                        <p:tav tm="100000">
                                          <p:val>
                                            <p:strVal val="#ppt_w"/>
                                          </p:val>
                                        </p:tav>
                                      </p:tavLst>
                                    </p:anim>
                                    <p:anim calcmode="lin" valueType="num">
                                      <p:cBhvr>
                                        <p:cTn id="128" dur="500" fill="hold"/>
                                        <p:tgtEl>
                                          <p:spTgt spid="37"/>
                                        </p:tgtEl>
                                        <p:attrNameLst>
                                          <p:attrName>ppt_h</p:attrName>
                                        </p:attrNameLst>
                                      </p:cBhvr>
                                      <p:tavLst>
                                        <p:tav tm="0">
                                          <p:val>
                                            <p:fltVal val="0"/>
                                          </p:val>
                                        </p:tav>
                                        <p:tav tm="100000">
                                          <p:val>
                                            <p:strVal val="#ppt_h"/>
                                          </p:val>
                                        </p:tav>
                                      </p:tavLst>
                                    </p:anim>
                                    <p:animEffect transition="in" filter="fade">
                                      <p:cBhvr>
                                        <p:cTn id="1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P spid="21" grpId="0"/>
      <p:bldP spid="22" grpId="0" animBg="1"/>
      <p:bldP spid="23" grpId="0" animBg="1"/>
      <p:bldP spid="24" grpId="0" animBg="1"/>
      <p:bldP spid="25" grpId="0" animBg="1"/>
      <p:bldP spid="26" grpId="0" animBg="1"/>
      <p:bldP spid="27" grpId="0"/>
      <p:bldP spid="28" grpId="0"/>
      <p:bldP spid="30" grpId="0"/>
      <p:bldP spid="31" grpId="0"/>
      <p:bldP spid="32" grpId="0"/>
      <p:bldP spid="33" grpId="0"/>
      <p:bldP spid="34" grpId="0"/>
      <p:bldP spid="35"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计划实施阶段</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TextBox 31"/>
          <p:cNvSpPr txBox="1"/>
          <p:nvPr/>
        </p:nvSpPr>
        <p:spPr>
          <a:xfrm>
            <a:off x="7065596" y="1408943"/>
            <a:ext cx="1717700" cy="207749"/>
          </a:xfrm>
          <a:prstGeom prst="rect">
            <a:avLst/>
          </a:prstGeom>
          <a:noFill/>
        </p:spPr>
        <p:txBody>
          <a:bodyPr wrap="square" lIns="0" tIns="0" rIns="0" bIns="0" rtlCol="0" anchor="ctr">
            <a:spAutoFit/>
          </a:bodyPr>
          <a:lstStyle/>
          <a:p>
            <a:r>
              <a:rPr lang="zh-CN" altLang="en-US" sz="135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Text Placeholder 32"/>
          <p:cNvSpPr txBox="1"/>
          <p:nvPr/>
        </p:nvSpPr>
        <p:spPr>
          <a:xfrm>
            <a:off x="7065597" y="1639752"/>
            <a:ext cx="1470468"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点击输入简要文字内容，概括精炼言简意赅的说明分项内容。，语言描述尽量简洁生动。</a:t>
            </a:r>
            <a:endParaRPr 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33"/>
          <p:cNvSpPr txBox="1"/>
          <p:nvPr/>
        </p:nvSpPr>
        <p:spPr>
          <a:xfrm>
            <a:off x="7065596" y="2420999"/>
            <a:ext cx="1717700" cy="207749"/>
          </a:xfrm>
          <a:prstGeom prst="rect">
            <a:avLst/>
          </a:prstGeom>
          <a:noFill/>
        </p:spPr>
        <p:txBody>
          <a:bodyPr wrap="square" lIns="0" tIns="0" rIns="0" bIns="0" rtlCol="0" anchor="ctr">
            <a:spAutoFit/>
          </a:bodyPr>
          <a:lstStyle/>
          <a:p>
            <a:r>
              <a:rPr lang="zh-CN" altLang="en-US" sz="135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Text Placeholder 32"/>
          <p:cNvSpPr txBox="1"/>
          <p:nvPr/>
        </p:nvSpPr>
        <p:spPr>
          <a:xfrm>
            <a:off x="7065597" y="2651808"/>
            <a:ext cx="1470468"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点击输入简要文字内容，概括精炼言简意赅的说明分项内容。，语言描述尽量简洁生动。</a:t>
            </a:r>
            <a:endParaRPr 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35"/>
          <p:cNvSpPr txBox="1"/>
          <p:nvPr/>
        </p:nvSpPr>
        <p:spPr>
          <a:xfrm>
            <a:off x="7065596" y="3429207"/>
            <a:ext cx="1717700" cy="215444"/>
          </a:xfrm>
          <a:prstGeom prst="rect">
            <a:avLst/>
          </a:prstGeom>
          <a:noFill/>
        </p:spPr>
        <p:txBody>
          <a:bodyPr wrap="square" lIns="0" tIns="0" rIns="0" bIns="0" rtlCol="0" anchor="ctr">
            <a:spAutoFit/>
          </a:bodyPr>
          <a:lstStyle/>
          <a:p>
            <a:r>
              <a:rPr lang="zh-CN" altLang="en-US" sz="140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Text Placeholder 32"/>
          <p:cNvSpPr txBox="1"/>
          <p:nvPr/>
        </p:nvSpPr>
        <p:spPr>
          <a:xfrm>
            <a:off x="7065597" y="3663863"/>
            <a:ext cx="1470468"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点击输入简要文字内容，概括精炼言简意赅的说明分项内容。，语言描述尽量简洁生动。</a:t>
            </a:r>
            <a:endParaRPr 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37"/>
          <p:cNvSpPr/>
          <p:nvPr/>
        </p:nvSpPr>
        <p:spPr>
          <a:xfrm>
            <a:off x="6454907" y="1450672"/>
            <a:ext cx="453462" cy="453521"/>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38"/>
          <p:cNvSpPr/>
          <p:nvPr/>
        </p:nvSpPr>
        <p:spPr>
          <a:xfrm>
            <a:off x="6454907" y="2462725"/>
            <a:ext cx="453462" cy="453521"/>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39"/>
          <p:cNvSpPr/>
          <p:nvPr/>
        </p:nvSpPr>
        <p:spPr>
          <a:xfrm>
            <a:off x="6454907" y="3474781"/>
            <a:ext cx="453462" cy="453521"/>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2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40"/>
          <p:cNvSpPr txBox="1"/>
          <p:nvPr/>
        </p:nvSpPr>
        <p:spPr>
          <a:xfrm flipH="1">
            <a:off x="555740" y="1408943"/>
            <a:ext cx="1717700" cy="207749"/>
          </a:xfrm>
          <a:prstGeom prst="rect">
            <a:avLst/>
          </a:prstGeom>
          <a:noFill/>
        </p:spPr>
        <p:txBody>
          <a:bodyPr wrap="square" lIns="0" tIns="0" rIns="0" bIns="0" rtlCol="0" anchor="ctr">
            <a:spAutoFit/>
          </a:bodyPr>
          <a:lstStyle/>
          <a:p>
            <a:pPr algn="r"/>
            <a:r>
              <a:rPr lang="zh-CN" altLang="en-US" sz="135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2"/>
          <p:cNvSpPr txBox="1"/>
          <p:nvPr/>
        </p:nvSpPr>
        <p:spPr>
          <a:xfrm flipH="1">
            <a:off x="784793" y="1639752"/>
            <a:ext cx="1488647"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点击输入简要文字内容，概括精炼言简意赅的说明分项内容。，语言描述尽量简洁生动。</a:t>
            </a:r>
            <a:endParaRPr 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42"/>
          <p:cNvSpPr txBox="1"/>
          <p:nvPr/>
        </p:nvSpPr>
        <p:spPr>
          <a:xfrm flipH="1">
            <a:off x="555740" y="2420999"/>
            <a:ext cx="1717700" cy="207749"/>
          </a:xfrm>
          <a:prstGeom prst="rect">
            <a:avLst/>
          </a:prstGeom>
          <a:noFill/>
        </p:spPr>
        <p:txBody>
          <a:bodyPr wrap="square" lIns="0" tIns="0" rIns="0" bIns="0" rtlCol="0" anchor="ctr">
            <a:spAutoFit/>
          </a:bodyPr>
          <a:lstStyle/>
          <a:p>
            <a:pPr algn="r"/>
            <a:r>
              <a:rPr lang="zh-CN" altLang="en-US" sz="135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Text Placeholder 32"/>
          <p:cNvSpPr txBox="1"/>
          <p:nvPr/>
        </p:nvSpPr>
        <p:spPr>
          <a:xfrm flipH="1">
            <a:off x="784793" y="2651808"/>
            <a:ext cx="1488647"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点击输入简要文字内容，概括精炼言简意赅的说明分项内容。，语言描述尽量简洁生动。</a:t>
            </a:r>
            <a:endParaRPr 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44"/>
          <p:cNvSpPr txBox="1"/>
          <p:nvPr/>
        </p:nvSpPr>
        <p:spPr>
          <a:xfrm flipH="1">
            <a:off x="555740" y="3433054"/>
            <a:ext cx="1717700" cy="207749"/>
          </a:xfrm>
          <a:prstGeom prst="rect">
            <a:avLst/>
          </a:prstGeom>
          <a:noFill/>
        </p:spPr>
        <p:txBody>
          <a:bodyPr wrap="square" lIns="0" tIns="0" rIns="0" bIns="0" rtlCol="0" anchor="ctr">
            <a:spAutoFit/>
          </a:bodyPr>
          <a:lstStyle/>
          <a:p>
            <a:pPr algn="r"/>
            <a:r>
              <a:rPr lang="zh-CN" altLang="en-US" sz="135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2"/>
          <p:cNvSpPr txBox="1"/>
          <p:nvPr/>
        </p:nvSpPr>
        <p:spPr>
          <a:xfrm flipH="1">
            <a:off x="784793" y="3663863"/>
            <a:ext cx="1488647"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点击输入简要文字内容，概括精炼言简意赅的说明分项内容。，语言描述尽量简洁生动。</a:t>
            </a:r>
            <a:endParaRPr 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46"/>
          <p:cNvSpPr/>
          <p:nvPr/>
        </p:nvSpPr>
        <p:spPr>
          <a:xfrm flipH="1">
            <a:off x="2430670" y="1450672"/>
            <a:ext cx="453462" cy="453521"/>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ounded Rectangle 47"/>
          <p:cNvSpPr/>
          <p:nvPr/>
        </p:nvSpPr>
        <p:spPr>
          <a:xfrm flipH="1">
            <a:off x="2430670" y="2462725"/>
            <a:ext cx="453462" cy="453521"/>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ounded Rectangle 48"/>
          <p:cNvSpPr/>
          <p:nvPr/>
        </p:nvSpPr>
        <p:spPr>
          <a:xfrm flipH="1">
            <a:off x="2430670" y="3474781"/>
            <a:ext cx="453462" cy="453521"/>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5"/>
          <p:cNvSpPr/>
          <p:nvPr/>
        </p:nvSpPr>
        <p:spPr bwMode="auto">
          <a:xfrm>
            <a:off x="3296482" y="2407307"/>
            <a:ext cx="1371422" cy="564356"/>
          </a:xfrm>
          <a:custGeom>
            <a:avLst/>
            <a:gdLst>
              <a:gd name="T0" fmla="*/ 0 w 486"/>
              <a:gd name="T1" fmla="*/ 100 h 200"/>
              <a:gd name="T2" fmla="*/ 100 w 486"/>
              <a:gd name="T3" fmla="*/ 200 h 200"/>
              <a:gd name="T4" fmla="*/ 313 w 486"/>
              <a:gd name="T5" fmla="*/ 200 h 200"/>
              <a:gd name="T6" fmla="*/ 486 w 486"/>
              <a:gd name="T7" fmla="*/ 100 h 200"/>
              <a:gd name="T8" fmla="*/ 313 w 486"/>
              <a:gd name="T9" fmla="*/ 0 h 200"/>
              <a:gd name="T10" fmla="*/ 100 w 486"/>
              <a:gd name="T11" fmla="*/ 0 h 200"/>
              <a:gd name="T12" fmla="*/ 0 w 486"/>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6" h="200">
                <a:moveTo>
                  <a:pt x="0" y="100"/>
                </a:moveTo>
                <a:cubicBezTo>
                  <a:pt x="0" y="155"/>
                  <a:pt x="45" y="200"/>
                  <a:pt x="100" y="200"/>
                </a:cubicBezTo>
                <a:cubicBezTo>
                  <a:pt x="313" y="200"/>
                  <a:pt x="313" y="200"/>
                  <a:pt x="313" y="200"/>
                </a:cubicBezTo>
                <a:cubicBezTo>
                  <a:pt x="486" y="100"/>
                  <a:pt x="486" y="100"/>
                  <a:pt x="486" y="100"/>
                </a:cubicBezTo>
                <a:cubicBezTo>
                  <a:pt x="313" y="0"/>
                  <a:pt x="313" y="0"/>
                  <a:pt x="313" y="0"/>
                </a:cubicBezTo>
                <a:cubicBezTo>
                  <a:pt x="100" y="0"/>
                  <a:pt x="100" y="0"/>
                  <a:pt x="100" y="0"/>
                </a:cubicBezTo>
                <a:cubicBezTo>
                  <a:pt x="45" y="0"/>
                  <a:pt x="0" y="45"/>
                  <a:pt x="0" y="100"/>
                </a:cubicBezTo>
                <a:close/>
              </a:path>
            </a:pathLst>
          </a:custGeom>
          <a:solidFill>
            <a:schemeClr val="accent5"/>
          </a:solidFill>
          <a:ln>
            <a:noFill/>
          </a:ln>
        </p:spPr>
        <p:txBody>
          <a:bodyPr vert="horz" wrap="square" lIns="68580" tIns="34290" rIns="68580" bIns="34290" numCol="1" anchor="t" anchorCtr="0" compatLnSpc="1"/>
          <a:lstStyle/>
          <a:p>
            <a:endParaRPr lang="id-ID" sz="10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6"/>
          <p:cNvSpPr/>
          <p:nvPr/>
        </p:nvSpPr>
        <p:spPr bwMode="auto">
          <a:xfrm>
            <a:off x="4667905" y="2407307"/>
            <a:ext cx="1373803" cy="564356"/>
          </a:xfrm>
          <a:custGeom>
            <a:avLst/>
            <a:gdLst>
              <a:gd name="T0" fmla="*/ 487 w 487"/>
              <a:gd name="T1" fmla="*/ 100 h 200"/>
              <a:gd name="T2" fmla="*/ 387 w 487"/>
              <a:gd name="T3" fmla="*/ 200 h 200"/>
              <a:gd name="T4" fmla="*/ 174 w 487"/>
              <a:gd name="T5" fmla="*/ 200 h 200"/>
              <a:gd name="T6" fmla="*/ 0 w 487"/>
              <a:gd name="T7" fmla="*/ 100 h 200"/>
              <a:gd name="T8" fmla="*/ 174 w 487"/>
              <a:gd name="T9" fmla="*/ 0 h 200"/>
              <a:gd name="T10" fmla="*/ 387 w 487"/>
              <a:gd name="T11" fmla="*/ 0 h 200"/>
              <a:gd name="T12" fmla="*/ 487 w 487"/>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7" h="200">
                <a:moveTo>
                  <a:pt x="487" y="100"/>
                </a:moveTo>
                <a:cubicBezTo>
                  <a:pt x="487" y="155"/>
                  <a:pt x="442" y="200"/>
                  <a:pt x="387" y="200"/>
                </a:cubicBezTo>
                <a:cubicBezTo>
                  <a:pt x="174" y="200"/>
                  <a:pt x="174" y="200"/>
                  <a:pt x="174" y="200"/>
                </a:cubicBezTo>
                <a:cubicBezTo>
                  <a:pt x="0" y="100"/>
                  <a:pt x="0" y="100"/>
                  <a:pt x="0" y="100"/>
                </a:cubicBezTo>
                <a:cubicBezTo>
                  <a:pt x="174" y="0"/>
                  <a:pt x="174" y="0"/>
                  <a:pt x="174" y="0"/>
                </a:cubicBezTo>
                <a:cubicBezTo>
                  <a:pt x="387" y="0"/>
                  <a:pt x="387" y="0"/>
                  <a:pt x="387" y="0"/>
                </a:cubicBezTo>
                <a:cubicBezTo>
                  <a:pt x="442" y="0"/>
                  <a:pt x="486" y="45"/>
                  <a:pt x="487" y="100"/>
                </a:cubicBezTo>
                <a:close/>
              </a:path>
            </a:pathLst>
          </a:custGeom>
          <a:solidFill>
            <a:schemeClr val="accent5"/>
          </a:solidFill>
          <a:ln>
            <a:noFill/>
          </a:ln>
        </p:spPr>
        <p:txBody>
          <a:bodyPr vert="horz" wrap="square" lIns="68580" tIns="34290" rIns="68580" bIns="34290" numCol="1" anchor="t" anchorCtr="0" compatLnSpc="1"/>
          <a:lstStyle/>
          <a:p>
            <a:endParaRPr lang="id-ID" sz="10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7"/>
          <p:cNvSpPr/>
          <p:nvPr/>
        </p:nvSpPr>
        <p:spPr bwMode="auto">
          <a:xfrm>
            <a:off x="3801241" y="2689484"/>
            <a:ext cx="866663" cy="1268016"/>
          </a:xfrm>
          <a:custGeom>
            <a:avLst/>
            <a:gdLst>
              <a:gd name="T0" fmla="*/ 64 w 307"/>
              <a:gd name="T1" fmla="*/ 421 h 449"/>
              <a:gd name="T2" fmla="*/ 201 w 307"/>
              <a:gd name="T3" fmla="*/ 384 h 449"/>
              <a:gd name="T4" fmla="*/ 307 w 307"/>
              <a:gd name="T5" fmla="*/ 200 h 449"/>
              <a:gd name="T6" fmla="*/ 307 w 307"/>
              <a:gd name="T7" fmla="*/ 0 h 449"/>
              <a:gd name="T8" fmla="*/ 134 w 307"/>
              <a:gd name="T9" fmla="*/ 100 h 449"/>
              <a:gd name="T10" fmla="*/ 28 w 307"/>
              <a:gd name="T11" fmla="*/ 284 h 449"/>
              <a:gd name="T12" fmla="*/ 64 w 307"/>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421"/>
                </a:moveTo>
                <a:cubicBezTo>
                  <a:pt x="112" y="449"/>
                  <a:pt x="173" y="432"/>
                  <a:pt x="201" y="384"/>
                </a:cubicBezTo>
                <a:cubicBezTo>
                  <a:pt x="307" y="200"/>
                  <a:pt x="307" y="200"/>
                  <a:pt x="307" y="200"/>
                </a:cubicBezTo>
                <a:cubicBezTo>
                  <a:pt x="307" y="0"/>
                  <a:pt x="307" y="0"/>
                  <a:pt x="307" y="0"/>
                </a:cubicBezTo>
                <a:cubicBezTo>
                  <a:pt x="134" y="100"/>
                  <a:pt x="134" y="100"/>
                  <a:pt x="134" y="100"/>
                </a:cubicBezTo>
                <a:cubicBezTo>
                  <a:pt x="28" y="284"/>
                  <a:pt x="28" y="284"/>
                  <a:pt x="28" y="284"/>
                </a:cubicBezTo>
                <a:cubicBezTo>
                  <a:pt x="0" y="332"/>
                  <a:pt x="16" y="393"/>
                  <a:pt x="64" y="421"/>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8"/>
          <p:cNvSpPr/>
          <p:nvPr/>
        </p:nvSpPr>
        <p:spPr bwMode="auto">
          <a:xfrm>
            <a:off x="4667905" y="1421468"/>
            <a:ext cx="869043" cy="1268016"/>
          </a:xfrm>
          <a:custGeom>
            <a:avLst/>
            <a:gdLst>
              <a:gd name="T0" fmla="*/ 243 w 308"/>
              <a:gd name="T1" fmla="*/ 28 h 449"/>
              <a:gd name="T2" fmla="*/ 280 w 308"/>
              <a:gd name="T3" fmla="*/ 165 h 449"/>
              <a:gd name="T4" fmla="*/ 174 w 308"/>
              <a:gd name="T5" fmla="*/ 349 h 449"/>
              <a:gd name="T6" fmla="*/ 0 w 308"/>
              <a:gd name="T7" fmla="*/ 449 h 449"/>
              <a:gd name="T8" fmla="*/ 0 w 308"/>
              <a:gd name="T9" fmla="*/ 249 h 449"/>
              <a:gd name="T10" fmla="*/ 107 w 308"/>
              <a:gd name="T11" fmla="*/ 65 h 449"/>
              <a:gd name="T12" fmla="*/ 243 w 308"/>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28"/>
                </a:moveTo>
                <a:cubicBezTo>
                  <a:pt x="291" y="56"/>
                  <a:pt x="308" y="117"/>
                  <a:pt x="280" y="165"/>
                </a:cubicBezTo>
                <a:cubicBezTo>
                  <a:pt x="174" y="349"/>
                  <a:pt x="174" y="349"/>
                  <a:pt x="174" y="349"/>
                </a:cubicBezTo>
                <a:cubicBezTo>
                  <a:pt x="0" y="449"/>
                  <a:pt x="0" y="449"/>
                  <a:pt x="0" y="449"/>
                </a:cubicBezTo>
                <a:cubicBezTo>
                  <a:pt x="0" y="249"/>
                  <a:pt x="0" y="249"/>
                  <a:pt x="0" y="249"/>
                </a:cubicBezTo>
                <a:cubicBezTo>
                  <a:pt x="107" y="65"/>
                  <a:pt x="107" y="65"/>
                  <a:pt x="107" y="65"/>
                </a:cubicBezTo>
                <a:cubicBezTo>
                  <a:pt x="134" y="17"/>
                  <a:pt x="196" y="0"/>
                  <a:pt x="243" y="28"/>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9"/>
          <p:cNvSpPr/>
          <p:nvPr/>
        </p:nvSpPr>
        <p:spPr bwMode="auto">
          <a:xfrm>
            <a:off x="4667905" y="2689484"/>
            <a:ext cx="869043" cy="1268016"/>
          </a:xfrm>
          <a:custGeom>
            <a:avLst/>
            <a:gdLst>
              <a:gd name="T0" fmla="*/ 243 w 308"/>
              <a:gd name="T1" fmla="*/ 421 h 449"/>
              <a:gd name="T2" fmla="*/ 280 w 308"/>
              <a:gd name="T3" fmla="*/ 284 h 449"/>
              <a:gd name="T4" fmla="*/ 174 w 308"/>
              <a:gd name="T5" fmla="*/ 100 h 449"/>
              <a:gd name="T6" fmla="*/ 0 w 308"/>
              <a:gd name="T7" fmla="*/ 0 h 449"/>
              <a:gd name="T8" fmla="*/ 0 w 308"/>
              <a:gd name="T9" fmla="*/ 200 h 449"/>
              <a:gd name="T10" fmla="*/ 107 w 308"/>
              <a:gd name="T11" fmla="*/ 384 h 449"/>
              <a:gd name="T12" fmla="*/ 243 w 308"/>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421"/>
                </a:moveTo>
                <a:cubicBezTo>
                  <a:pt x="291" y="393"/>
                  <a:pt x="308" y="332"/>
                  <a:pt x="280" y="284"/>
                </a:cubicBezTo>
                <a:cubicBezTo>
                  <a:pt x="174" y="100"/>
                  <a:pt x="174" y="100"/>
                  <a:pt x="174" y="100"/>
                </a:cubicBezTo>
                <a:cubicBezTo>
                  <a:pt x="0" y="0"/>
                  <a:pt x="0" y="0"/>
                  <a:pt x="0" y="0"/>
                </a:cubicBezTo>
                <a:cubicBezTo>
                  <a:pt x="0" y="200"/>
                  <a:pt x="0" y="200"/>
                  <a:pt x="0" y="200"/>
                </a:cubicBezTo>
                <a:cubicBezTo>
                  <a:pt x="107" y="384"/>
                  <a:pt x="107" y="384"/>
                  <a:pt x="107" y="384"/>
                </a:cubicBezTo>
                <a:cubicBezTo>
                  <a:pt x="134" y="432"/>
                  <a:pt x="196" y="449"/>
                  <a:pt x="243" y="421"/>
                </a:cubicBezTo>
                <a:close/>
              </a:path>
            </a:pathLst>
          </a:custGeom>
          <a:solidFill>
            <a:schemeClr val="accent3"/>
          </a:solidFill>
          <a:ln>
            <a:noFill/>
          </a:ln>
        </p:spPr>
        <p:txBody>
          <a:bodyPr vert="horz" wrap="square" lIns="68580" tIns="34290" rIns="68580" bIns="34290" numCol="1" anchor="t" anchorCtr="0" compatLnSpc="1"/>
          <a:lstStyle/>
          <a:p>
            <a:endParaRPr lang="id-ID" sz="10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0"/>
          <p:cNvSpPr/>
          <p:nvPr/>
        </p:nvSpPr>
        <p:spPr bwMode="auto">
          <a:xfrm>
            <a:off x="3801241" y="1421468"/>
            <a:ext cx="866663" cy="1268016"/>
          </a:xfrm>
          <a:custGeom>
            <a:avLst/>
            <a:gdLst>
              <a:gd name="T0" fmla="*/ 64 w 307"/>
              <a:gd name="T1" fmla="*/ 28 h 449"/>
              <a:gd name="T2" fmla="*/ 201 w 307"/>
              <a:gd name="T3" fmla="*/ 65 h 449"/>
              <a:gd name="T4" fmla="*/ 307 w 307"/>
              <a:gd name="T5" fmla="*/ 249 h 449"/>
              <a:gd name="T6" fmla="*/ 307 w 307"/>
              <a:gd name="T7" fmla="*/ 449 h 449"/>
              <a:gd name="T8" fmla="*/ 134 w 307"/>
              <a:gd name="T9" fmla="*/ 349 h 449"/>
              <a:gd name="T10" fmla="*/ 28 w 307"/>
              <a:gd name="T11" fmla="*/ 165 h 449"/>
              <a:gd name="T12" fmla="*/ 64 w 307"/>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28"/>
                </a:moveTo>
                <a:cubicBezTo>
                  <a:pt x="112" y="0"/>
                  <a:pt x="173" y="17"/>
                  <a:pt x="201" y="65"/>
                </a:cubicBezTo>
                <a:cubicBezTo>
                  <a:pt x="307" y="249"/>
                  <a:pt x="307" y="249"/>
                  <a:pt x="307" y="249"/>
                </a:cubicBezTo>
                <a:cubicBezTo>
                  <a:pt x="307" y="449"/>
                  <a:pt x="307" y="449"/>
                  <a:pt x="307" y="449"/>
                </a:cubicBezTo>
                <a:cubicBezTo>
                  <a:pt x="134" y="349"/>
                  <a:pt x="134" y="349"/>
                  <a:pt x="134" y="349"/>
                </a:cubicBezTo>
                <a:cubicBezTo>
                  <a:pt x="28" y="165"/>
                  <a:pt x="28" y="165"/>
                  <a:pt x="28" y="165"/>
                </a:cubicBezTo>
                <a:cubicBezTo>
                  <a:pt x="0" y="117"/>
                  <a:pt x="16" y="56"/>
                  <a:pt x="64" y="28"/>
                </a:cubicBezTo>
                <a:close/>
              </a:path>
            </a:pathLst>
          </a:custGeom>
          <a:solidFill>
            <a:schemeClr val="accent3"/>
          </a:solidFill>
          <a:ln>
            <a:noFill/>
          </a:ln>
        </p:spPr>
        <p:txBody>
          <a:bodyPr vert="horz" wrap="square" lIns="68580" tIns="34290" rIns="68580" bIns="34290" numCol="1" anchor="t" anchorCtr="0" compatLnSpc="1"/>
          <a:lstStyle/>
          <a:p>
            <a:endParaRPr lang="id-ID" sz="10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Oval 51"/>
          <p:cNvSpPr/>
          <p:nvPr/>
        </p:nvSpPr>
        <p:spPr>
          <a:xfrm>
            <a:off x="3934021" y="1553946"/>
            <a:ext cx="389892" cy="3899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52"/>
          <p:cNvSpPr/>
          <p:nvPr/>
        </p:nvSpPr>
        <p:spPr>
          <a:xfrm>
            <a:off x="5018552" y="1553946"/>
            <a:ext cx="389892" cy="3899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5"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53"/>
          <p:cNvSpPr/>
          <p:nvPr/>
        </p:nvSpPr>
        <p:spPr>
          <a:xfrm>
            <a:off x="3934021" y="3435079"/>
            <a:ext cx="389892" cy="3899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5"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54"/>
          <p:cNvSpPr/>
          <p:nvPr/>
        </p:nvSpPr>
        <p:spPr>
          <a:xfrm>
            <a:off x="5018552" y="3435079"/>
            <a:ext cx="389892" cy="3899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Oval 55"/>
          <p:cNvSpPr/>
          <p:nvPr/>
        </p:nvSpPr>
        <p:spPr>
          <a:xfrm>
            <a:off x="5555455" y="2496946"/>
            <a:ext cx="389892" cy="3899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56"/>
          <p:cNvSpPr/>
          <p:nvPr/>
        </p:nvSpPr>
        <p:spPr>
          <a:xfrm>
            <a:off x="3399359" y="2496946"/>
            <a:ext cx="389892" cy="3899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组合 35"/>
          <p:cNvGrpSpPr/>
          <p:nvPr/>
        </p:nvGrpSpPr>
        <p:grpSpPr>
          <a:xfrm>
            <a:off x="6575650" y="2574279"/>
            <a:ext cx="230381" cy="230409"/>
            <a:chOff x="11121822" y="1145785"/>
            <a:chExt cx="307214" cy="307212"/>
          </a:xfrm>
          <a:solidFill>
            <a:schemeClr val="bg1"/>
          </a:solidFill>
        </p:grpSpPr>
        <p:sp>
          <p:nvSpPr>
            <p:cNvPr id="37"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Freeform 142"/>
          <p:cNvSpPr/>
          <p:nvPr/>
        </p:nvSpPr>
        <p:spPr bwMode="auto">
          <a:xfrm>
            <a:off x="2551046" y="3612059"/>
            <a:ext cx="219196" cy="178959"/>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49"/>
          <p:cNvSpPr/>
          <p:nvPr/>
        </p:nvSpPr>
        <p:spPr bwMode="auto">
          <a:xfrm>
            <a:off x="2541638" y="2576518"/>
            <a:ext cx="230379" cy="22593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组合 40"/>
          <p:cNvGrpSpPr/>
          <p:nvPr/>
        </p:nvGrpSpPr>
        <p:grpSpPr>
          <a:xfrm>
            <a:off x="6568632" y="1608250"/>
            <a:ext cx="233735" cy="145404"/>
            <a:chOff x="8292784" y="1202455"/>
            <a:chExt cx="311687" cy="193872"/>
          </a:xfrm>
        </p:grpSpPr>
        <p:sp>
          <p:nvSpPr>
            <p:cNvPr id="42"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Freeform 116"/>
          <p:cNvSpPr>
            <a:spLocks noEditPoints="1"/>
          </p:cNvSpPr>
          <p:nvPr/>
        </p:nvSpPr>
        <p:spPr bwMode="auto">
          <a:xfrm>
            <a:off x="2533822" y="1549335"/>
            <a:ext cx="247155" cy="218106"/>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5" name="组合 44"/>
          <p:cNvGrpSpPr/>
          <p:nvPr/>
        </p:nvGrpSpPr>
        <p:grpSpPr>
          <a:xfrm>
            <a:off x="6526696" y="3577387"/>
            <a:ext cx="301954" cy="248306"/>
            <a:chOff x="5108575" y="3992563"/>
            <a:chExt cx="428625" cy="352426"/>
          </a:xfrm>
          <a:solidFill>
            <a:schemeClr val="bg1"/>
          </a:solidFill>
        </p:grpSpPr>
        <p:sp>
          <p:nvSpPr>
            <p:cNvPr id="46" name="Freeform 223"/>
            <p:cNvSpPr/>
            <p:nvPr/>
          </p:nvSpPr>
          <p:spPr bwMode="auto">
            <a:xfrm>
              <a:off x="5108575" y="3998913"/>
              <a:ext cx="2018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116"/>
          <p:cNvSpPr>
            <a:spLocks noEditPoints="1"/>
          </p:cNvSpPr>
          <p:nvPr/>
        </p:nvSpPr>
        <p:spPr bwMode="auto">
          <a:xfrm>
            <a:off x="4005390" y="1623414"/>
            <a:ext cx="247155" cy="218106"/>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组合 52"/>
          <p:cNvGrpSpPr/>
          <p:nvPr/>
        </p:nvGrpSpPr>
        <p:grpSpPr>
          <a:xfrm>
            <a:off x="5647956" y="2583661"/>
            <a:ext cx="230381" cy="230409"/>
            <a:chOff x="11121822" y="1145785"/>
            <a:chExt cx="307214" cy="307212"/>
          </a:xfrm>
          <a:solidFill>
            <a:schemeClr val="accent5"/>
          </a:solidFill>
        </p:grpSpPr>
        <p:sp>
          <p:nvSpPr>
            <p:cNvPr id="54"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6" name="Freeform 149"/>
          <p:cNvSpPr/>
          <p:nvPr/>
        </p:nvSpPr>
        <p:spPr bwMode="auto">
          <a:xfrm>
            <a:off x="3479452" y="2576518"/>
            <a:ext cx="230379" cy="22593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7" name="组合 56"/>
          <p:cNvGrpSpPr/>
          <p:nvPr/>
        </p:nvGrpSpPr>
        <p:grpSpPr>
          <a:xfrm>
            <a:off x="5060681" y="3515233"/>
            <a:ext cx="301954" cy="248306"/>
            <a:chOff x="5108575" y="3992563"/>
            <a:chExt cx="428625" cy="352426"/>
          </a:xfrm>
          <a:solidFill>
            <a:schemeClr val="accent3"/>
          </a:solidFill>
        </p:grpSpPr>
        <p:sp>
          <p:nvSpPr>
            <p:cNvPr id="58" name="Freeform 223"/>
            <p:cNvSpPr/>
            <p:nvPr/>
          </p:nvSpPr>
          <p:spPr bwMode="auto">
            <a:xfrm>
              <a:off x="5108575" y="3998913"/>
              <a:ext cx="2018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4" name="组合 63"/>
          <p:cNvGrpSpPr/>
          <p:nvPr/>
        </p:nvGrpSpPr>
        <p:grpSpPr>
          <a:xfrm>
            <a:off x="5095907" y="1668264"/>
            <a:ext cx="233735" cy="145404"/>
            <a:chOff x="8292784" y="1202455"/>
            <a:chExt cx="311687" cy="193872"/>
          </a:xfrm>
          <a:solidFill>
            <a:schemeClr val="accent6"/>
          </a:solidFill>
        </p:grpSpPr>
        <p:sp>
          <p:nvSpPr>
            <p:cNvPr id="65"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Freeform 142"/>
          <p:cNvSpPr/>
          <p:nvPr/>
        </p:nvSpPr>
        <p:spPr bwMode="auto">
          <a:xfrm>
            <a:off x="4021019" y="3540570"/>
            <a:ext cx="219196" cy="178959"/>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矩形 67"/>
          <p:cNvSpPr/>
          <p:nvPr/>
        </p:nvSpPr>
        <p:spPr>
          <a:xfrm>
            <a:off x="3419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500"/>
                                        <p:tgtEl>
                                          <p:spTgt spid="1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bldLvl="0" animBg="1"/>
      <p:bldP spid="12" grpId="0" bldLvl="0" animBg="1"/>
      <p:bldP spid="13" grpId="0" bldLvl="0" animBg="1"/>
      <p:bldP spid="14" grpId="0"/>
      <p:bldP spid="15" grpId="0"/>
      <p:bldP spid="16" grpId="0"/>
      <p:bldP spid="17" grpId="0"/>
      <p:bldP spid="18" grpId="0"/>
      <p:bldP spid="19" grpId="0"/>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30" grpId="0" bldLvl="0" animBg="1"/>
      <p:bldP spid="31" grpId="0" bldLvl="0" animBg="1"/>
      <p:bldP spid="32" grpId="0" bldLvl="0" animBg="1"/>
      <p:bldP spid="33" grpId="0" bldLvl="0" animBg="1"/>
      <p:bldP spid="34" grpId="0" bldLvl="0" animBg="1"/>
      <p:bldP spid="3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能力提升计划</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643597" y="1358446"/>
            <a:ext cx="8118266" cy="3148854"/>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6" name="图表 5"/>
          <p:cNvGraphicFramePr/>
          <p:nvPr/>
        </p:nvGraphicFramePr>
        <p:xfrm>
          <a:off x="825447" y="1796205"/>
          <a:ext cx="3693655" cy="246243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组合 6"/>
          <p:cNvGrpSpPr/>
          <p:nvPr/>
        </p:nvGrpSpPr>
        <p:grpSpPr>
          <a:xfrm>
            <a:off x="5109738" y="1627694"/>
            <a:ext cx="2644349" cy="662298"/>
            <a:chOff x="6812981" y="2392510"/>
            <a:chExt cx="3525798" cy="883063"/>
          </a:xfrm>
        </p:grpSpPr>
        <p:sp>
          <p:nvSpPr>
            <p:cNvPr id="8" name="Freeform 6"/>
            <p:cNvSpPr>
              <a:spLocks noEditPoints="1"/>
            </p:cNvSpPr>
            <p:nvPr/>
          </p:nvSpPr>
          <p:spPr bwMode="auto">
            <a:xfrm>
              <a:off x="6812981" y="2523027"/>
              <a:ext cx="216000" cy="216000"/>
            </a:xfrm>
            <a:custGeom>
              <a:avLst/>
              <a:gdLst>
                <a:gd name="T0" fmla="*/ 93 w 196"/>
                <a:gd name="T1" fmla="*/ 0 h 200"/>
                <a:gd name="T2" fmla="*/ 54 w 196"/>
                <a:gd name="T3" fmla="*/ 8 h 200"/>
                <a:gd name="T4" fmla="*/ 25 w 196"/>
                <a:gd name="T5" fmla="*/ 29 h 200"/>
                <a:gd name="T6" fmla="*/ 7 w 196"/>
                <a:gd name="T7" fmla="*/ 60 h 200"/>
                <a:gd name="T8" fmla="*/ 0 w 196"/>
                <a:gd name="T9" fmla="*/ 97 h 200"/>
                <a:gd name="T10" fmla="*/ 1 w 196"/>
                <a:gd name="T11" fmla="*/ 118 h 200"/>
                <a:gd name="T12" fmla="*/ 15 w 196"/>
                <a:gd name="T13" fmla="*/ 155 h 200"/>
                <a:gd name="T14" fmla="*/ 38 w 196"/>
                <a:gd name="T15" fmla="*/ 183 h 200"/>
                <a:gd name="T16" fmla="*/ 73 w 196"/>
                <a:gd name="T17" fmla="*/ 198 h 200"/>
                <a:gd name="T18" fmla="*/ 93 w 196"/>
                <a:gd name="T19" fmla="*/ 200 h 200"/>
                <a:gd name="T20" fmla="*/ 136 w 196"/>
                <a:gd name="T21" fmla="*/ 192 h 200"/>
                <a:gd name="T22" fmla="*/ 167 w 196"/>
                <a:gd name="T23" fmla="*/ 171 h 200"/>
                <a:gd name="T24" fmla="*/ 188 w 196"/>
                <a:gd name="T25" fmla="*/ 138 h 200"/>
                <a:gd name="T26" fmla="*/ 196 w 196"/>
                <a:gd name="T27" fmla="*/ 97 h 200"/>
                <a:gd name="T28" fmla="*/ 194 w 196"/>
                <a:gd name="T29" fmla="*/ 78 h 200"/>
                <a:gd name="T30" fmla="*/ 180 w 196"/>
                <a:gd name="T31" fmla="*/ 43 h 200"/>
                <a:gd name="T32" fmla="*/ 153 w 196"/>
                <a:gd name="T33" fmla="*/ 17 h 200"/>
                <a:gd name="T34" fmla="*/ 114 w 196"/>
                <a:gd name="T35" fmla="*/ 2 h 200"/>
                <a:gd name="T36" fmla="*/ 93 w 196"/>
                <a:gd name="T37" fmla="*/ 0 h 200"/>
                <a:gd name="T38" fmla="*/ 116 w 196"/>
                <a:gd name="T39" fmla="*/ 122 h 200"/>
                <a:gd name="T40" fmla="*/ 116 w 196"/>
                <a:gd name="T41" fmla="*/ 161 h 200"/>
                <a:gd name="T42" fmla="*/ 110 w 196"/>
                <a:gd name="T43" fmla="*/ 179 h 200"/>
                <a:gd name="T44" fmla="*/ 93 w 196"/>
                <a:gd name="T45" fmla="*/ 187 h 200"/>
                <a:gd name="T46" fmla="*/ 87 w 196"/>
                <a:gd name="T47" fmla="*/ 185 h 200"/>
                <a:gd name="T48" fmla="*/ 77 w 196"/>
                <a:gd name="T49" fmla="*/ 171 h 200"/>
                <a:gd name="T50" fmla="*/ 75 w 196"/>
                <a:gd name="T51" fmla="*/ 122 h 200"/>
                <a:gd name="T52" fmla="*/ 36 w 196"/>
                <a:gd name="T53" fmla="*/ 122 h 200"/>
                <a:gd name="T54" fmla="*/ 21 w 196"/>
                <a:gd name="T55" fmla="*/ 116 h 200"/>
                <a:gd name="T56" fmla="*/ 15 w 196"/>
                <a:gd name="T57" fmla="*/ 97 h 200"/>
                <a:gd name="T58" fmla="*/ 17 w 196"/>
                <a:gd name="T59" fmla="*/ 91 h 200"/>
                <a:gd name="T60" fmla="*/ 27 w 196"/>
                <a:gd name="T61" fmla="*/ 85 h 200"/>
                <a:gd name="T62" fmla="*/ 75 w 196"/>
                <a:gd name="T63" fmla="*/ 85 h 200"/>
                <a:gd name="T64" fmla="*/ 75 w 196"/>
                <a:gd name="T65" fmla="*/ 45 h 200"/>
                <a:gd name="T66" fmla="*/ 81 w 196"/>
                <a:gd name="T67" fmla="*/ 25 h 200"/>
                <a:gd name="T68" fmla="*/ 93 w 196"/>
                <a:gd name="T69" fmla="*/ 17 h 200"/>
                <a:gd name="T70" fmla="*/ 103 w 196"/>
                <a:gd name="T71" fmla="*/ 19 h 200"/>
                <a:gd name="T72" fmla="*/ 114 w 196"/>
                <a:gd name="T73" fmla="*/ 33 h 200"/>
                <a:gd name="T74" fmla="*/ 116 w 196"/>
                <a:gd name="T75" fmla="*/ 85 h 200"/>
                <a:gd name="T76" fmla="*/ 155 w 196"/>
                <a:gd name="T77" fmla="*/ 85 h 200"/>
                <a:gd name="T78" fmla="*/ 173 w 196"/>
                <a:gd name="T79" fmla="*/ 87 h 200"/>
                <a:gd name="T80" fmla="*/ 180 w 196"/>
                <a:gd name="T81" fmla="*/ 97 h 200"/>
                <a:gd name="T82" fmla="*/ 180 w 196"/>
                <a:gd name="T83" fmla="*/ 103 h 200"/>
                <a:gd name="T84" fmla="*/ 173 w 196"/>
                <a:gd name="T85" fmla="*/ 116 h 200"/>
                <a:gd name="T86" fmla="*/ 155 w 196"/>
                <a:gd name="T87" fmla="*/ 12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7083187" y="2392510"/>
              <a:ext cx="3255592" cy="883063"/>
              <a:chOff x="7983943" y="1992577"/>
              <a:chExt cx="3255592" cy="883063"/>
            </a:xfrm>
          </p:grpSpPr>
          <p:sp>
            <p:nvSpPr>
              <p:cNvPr id="10" name="文本框 9"/>
              <p:cNvSpPr txBox="1"/>
              <p:nvPr/>
            </p:nvSpPr>
            <p:spPr>
              <a:xfrm>
                <a:off x="7983943" y="1992577"/>
                <a:ext cx="2306471" cy="410369"/>
              </a:xfrm>
              <a:prstGeom prst="rect">
                <a:avLst/>
              </a:prstGeom>
              <a:noFill/>
            </p:spPr>
            <p:txBody>
              <a:bodyPr wrap="square" rtlCol="0">
                <a:spAutoFit/>
              </a:bodyPr>
              <a:lstStyle/>
              <a:p>
                <a:r>
                  <a:rPr lang="zh-CN" altLang="en-US" sz="1400" b="1" dirty="0">
                    <a:solidFill>
                      <a:schemeClr val="tx2"/>
                    </a:solidFill>
                    <a:latin typeface="Arial" panose="020B0604020202020204" pitchFamily="34" charset="0"/>
                    <a:ea typeface="微软雅黑" panose="020B0503020204020204" pitchFamily="34" charset="-122"/>
                    <a:sym typeface="Arial" panose="020B0604020202020204" pitchFamily="34" charset="0"/>
                  </a:rPr>
                  <a:t>内容说明</a:t>
                </a:r>
              </a:p>
            </p:txBody>
          </p:sp>
          <p:sp>
            <p:nvSpPr>
              <p:cNvPr id="11" name="矩形 10"/>
              <p:cNvSpPr/>
              <p:nvPr/>
            </p:nvSpPr>
            <p:spPr>
              <a:xfrm>
                <a:off x="7983943" y="2454242"/>
                <a:ext cx="3255592" cy="421398"/>
              </a:xfrm>
              <a:prstGeom prst="rect">
                <a:avLst/>
              </a:prstGeom>
            </p:spPr>
            <p:txBody>
              <a:bodyPr wrap="none">
                <a:spAutoFit/>
              </a:bodyPr>
              <a:lstStyle/>
              <a:p>
                <a:pPr>
                  <a:lnSpc>
                    <a:spcPct val="150000"/>
                  </a:lnSpc>
                </a:pPr>
                <a:r>
                  <a:rPr lang="zh-CN" altLang="en-US" sz="1100" dirty="0">
                    <a:solidFill>
                      <a:schemeClr val="tx2"/>
                    </a:solidFill>
                    <a:latin typeface="Arial" panose="020B0604020202020204" pitchFamily="34" charset="0"/>
                    <a:ea typeface="微软雅黑" panose="020B0503020204020204" pitchFamily="34" charset="-122"/>
                    <a:sym typeface="Arial" panose="020B0604020202020204" pitchFamily="34" charset="0"/>
                  </a:rPr>
                  <a:t>内容说明内容说明内容说明内容说明</a:t>
                </a:r>
                <a:endParaRPr lang="en-US" altLang="zh-CN" sz="11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grpSp>
      <p:cxnSp>
        <p:nvCxnSpPr>
          <p:cNvPr id="12" name="直接连接符 11"/>
          <p:cNvCxnSpPr/>
          <p:nvPr/>
        </p:nvCxnSpPr>
        <p:spPr>
          <a:xfrm>
            <a:off x="4792029" y="2437682"/>
            <a:ext cx="3726000"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5109738" y="2558258"/>
            <a:ext cx="2644349" cy="662298"/>
            <a:chOff x="6812981" y="3635580"/>
            <a:chExt cx="3525798" cy="883063"/>
          </a:xfrm>
        </p:grpSpPr>
        <p:sp>
          <p:nvSpPr>
            <p:cNvPr id="14" name="Freeform 6"/>
            <p:cNvSpPr>
              <a:spLocks noEditPoints="1"/>
            </p:cNvSpPr>
            <p:nvPr/>
          </p:nvSpPr>
          <p:spPr bwMode="auto">
            <a:xfrm>
              <a:off x="6812981" y="3766097"/>
              <a:ext cx="216000" cy="216000"/>
            </a:xfrm>
            <a:custGeom>
              <a:avLst/>
              <a:gdLst>
                <a:gd name="T0" fmla="*/ 93 w 196"/>
                <a:gd name="T1" fmla="*/ 0 h 200"/>
                <a:gd name="T2" fmla="*/ 54 w 196"/>
                <a:gd name="T3" fmla="*/ 8 h 200"/>
                <a:gd name="T4" fmla="*/ 25 w 196"/>
                <a:gd name="T5" fmla="*/ 29 h 200"/>
                <a:gd name="T6" fmla="*/ 7 w 196"/>
                <a:gd name="T7" fmla="*/ 60 h 200"/>
                <a:gd name="T8" fmla="*/ 0 w 196"/>
                <a:gd name="T9" fmla="*/ 97 h 200"/>
                <a:gd name="T10" fmla="*/ 1 w 196"/>
                <a:gd name="T11" fmla="*/ 118 h 200"/>
                <a:gd name="T12" fmla="*/ 15 w 196"/>
                <a:gd name="T13" fmla="*/ 155 h 200"/>
                <a:gd name="T14" fmla="*/ 38 w 196"/>
                <a:gd name="T15" fmla="*/ 183 h 200"/>
                <a:gd name="T16" fmla="*/ 73 w 196"/>
                <a:gd name="T17" fmla="*/ 198 h 200"/>
                <a:gd name="T18" fmla="*/ 93 w 196"/>
                <a:gd name="T19" fmla="*/ 200 h 200"/>
                <a:gd name="T20" fmla="*/ 136 w 196"/>
                <a:gd name="T21" fmla="*/ 192 h 200"/>
                <a:gd name="T22" fmla="*/ 167 w 196"/>
                <a:gd name="T23" fmla="*/ 171 h 200"/>
                <a:gd name="T24" fmla="*/ 188 w 196"/>
                <a:gd name="T25" fmla="*/ 138 h 200"/>
                <a:gd name="T26" fmla="*/ 196 w 196"/>
                <a:gd name="T27" fmla="*/ 97 h 200"/>
                <a:gd name="T28" fmla="*/ 194 w 196"/>
                <a:gd name="T29" fmla="*/ 78 h 200"/>
                <a:gd name="T30" fmla="*/ 180 w 196"/>
                <a:gd name="T31" fmla="*/ 43 h 200"/>
                <a:gd name="T32" fmla="*/ 153 w 196"/>
                <a:gd name="T33" fmla="*/ 17 h 200"/>
                <a:gd name="T34" fmla="*/ 114 w 196"/>
                <a:gd name="T35" fmla="*/ 2 h 200"/>
                <a:gd name="T36" fmla="*/ 93 w 196"/>
                <a:gd name="T37" fmla="*/ 0 h 200"/>
                <a:gd name="T38" fmla="*/ 116 w 196"/>
                <a:gd name="T39" fmla="*/ 122 h 200"/>
                <a:gd name="T40" fmla="*/ 116 w 196"/>
                <a:gd name="T41" fmla="*/ 161 h 200"/>
                <a:gd name="T42" fmla="*/ 110 w 196"/>
                <a:gd name="T43" fmla="*/ 179 h 200"/>
                <a:gd name="T44" fmla="*/ 93 w 196"/>
                <a:gd name="T45" fmla="*/ 187 h 200"/>
                <a:gd name="T46" fmla="*/ 87 w 196"/>
                <a:gd name="T47" fmla="*/ 185 h 200"/>
                <a:gd name="T48" fmla="*/ 77 w 196"/>
                <a:gd name="T49" fmla="*/ 171 h 200"/>
                <a:gd name="T50" fmla="*/ 75 w 196"/>
                <a:gd name="T51" fmla="*/ 122 h 200"/>
                <a:gd name="T52" fmla="*/ 36 w 196"/>
                <a:gd name="T53" fmla="*/ 122 h 200"/>
                <a:gd name="T54" fmla="*/ 21 w 196"/>
                <a:gd name="T55" fmla="*/ 116 h 200"/>
                <a:gd name="T56" fmla="*/ 15 w 196"/>
                <a:gd name="T57" fmla="*/ 97 h 200"/>
                <a:gd name="T58" fmla="*/ 17 w 196"/>
                <a:gd name="T59" fmla="*/ 91 h 200"/>
                <a:gd name="T60" fmla="*/ 27 w 196"/>
                <a:gd name="T61" fmla="*/ 85 h 200"/>
                <a:gd name="T62" fmla="*/ 75 w 196"/>
                <a:gd name="T63" fmla="*/ 85 h 200"/>
                <a:gd name="T64" fmla="*/ 75 w 196"/>
                <a:gd name="T65" fmla="*/ 45 h 200"/>
                <a:gd name="T66" fmla="*/ 81 w 196"/>
                <a:gd name="T67" fmla="*/ 25 h 200"/>
                <a:gd name="T68" fmla="*/ 93 w 196"/>
                <a:gd name="T69" fmla="*/ 17 h 200"/>
                <a:gd name="T70" fmla="*/ 103 w 196"/>
                <a:gd name="T71" fmla="*/ 19 h 200"/>
                <a:gd name="T72" fmla="*/ 114 w 196"/>
                <a:gd name="T73" fmla="*/ 33 h 200"/>
                <a:gd name="T74" fmla="*/ 116 w 196"/>
                <a:gd name="T75" fmla="*/ 85 h 200"/>
                <a:gd name="T76" fmla="*/ 155 w 196"/>
                <a:gd name="T77" fmla="*/ 85 h 200"/>
                <a:gd name="T78" fmla="*/ 173 w 196"/>
                <a:gd name="T79" fmla="*/ 87 h 200"/>
                <a:gd name="T80" fmla="*/ 180 w 196"/>
                <a:gd name="T81" fmla="*/ 97 h 200"/>
                <a:gd name="T82" fmla="*/ 180 w 196"/>
                <a:gd name="T83" fmla="*/ 103 h 200"/>
                <a:gd name="T84" fmla="*/ 173 w 196"/>
                <a:gd name="T85" fmla="*/ 116 h 200"/>
                <a:gd name="T86" fmla="*/ 155 w 196"/>
                <a:gd name="T87" fmla="*/ 12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7083187" y="3635580"/>
              <a:ext cx="3255592" cy="883063"/>
              <a:chOff x="7983943" y="1992577"/>
              <a:chExt cx="3255592" cy="883063"/>
            </a:xfrm>
          </p:grpSpPr>
          <p:sp>
            <p:nvSpPr>
              <p:cNvPr id="16" name="文本框 15"/>
              <p:cNvSpPr txBox="1"/>
              <p:nvPr/>
            </p:nvSpPr>
            <p:spPr>
              <a:xfrm>
                <a:off x="7983943" y="1992577"/>
                <a:ext cx="2306471" cy="410369"/>
              </a:xfrm>
              <a:prstGeom prst="rect">
                <a:avLst/>
              </a:prstGeom>
              <a:noFill/>
            </p:spPr>
            <p:txBody>
              <a:bodyPr wrap="square" rtlCol="0">
                <a:spAutoFit/>
              </a:bodyPr>
              <a:lstStyle/>
              <a:p>
                <a:r>
                  <a:rPr lang="zh-CN" altLang="en-US" sz="1400" b="1" dirty="0">
                    <a:solidFill>
                      <a:schemeClr val="tx2"/>
                    </a:solidFill>
                    <a:latin typeface="Arial" panose="020B0604020202020204" pitchFamily="34" charset="0"/>
                    <a:ea typeface="微软雅黑" panose="020B0503020204020204" pitchFamily="34" charset="-122"/>
                    <a:sym typeface="Arial" panose="020B0604020202020204" pitchFamily="34" charset="0"/>
                  </a:rPr>
                  <a:t>内容说明</a:t>
                </a:r>
              </a:p>
            </p:txBody>
          </p:sp>
          <p:sp>
            <p:nvSpPr>
              <p:cNvPr id="17" name="矩形 16"/>
              <p:cNvSpPr/>
              <p:nvPr/>
            </p:nvSpPr>
            <p:spPr>
              <a:xfrm>
                <a:off x="7983943" y="2454242"/>
                <a:ext cx="3255592" cy="421398"/>
              </a:xfrm>
              <a:prstGeom prst="rect">
                <a:avLst/>
              </a:prstGeom>
            </p:spPr>
            <p:txBody>
              <a:bodyPr wrap="none">
                <a:spAutoFit/>
              </a:bodyPr>
              <a:lstStyle/>
              <a:p>
                <a:pPr>
                  <a:lnSpc>
                    <a:spcPct val="150000"/>
                  </a:lnSpc>
                </a:pPr>
                <a:r>
                  <a:rPr lang="zh-CN" altLang="en-US" sz="1100" dirty="0">
                    <a:solidFill>
                      <a:schemeClr val="tx2"/>
                    </a:solidFill>
                    <a:latin typeface="Arial" panose="020B0604020202020204" pitchFamily="34" charset="0"/>
                    <a:ea typeface="微软雅黑" panose="020B0503020204020204" pitchFamily="34" charset="-122"/>
                    <a:sym typeface="Arial" panose="020B0604020202020204" pitchFamily="34" charset="0"/>
                  </a:rPr>
                  <a:t>内容说明内容说明内容说明内容说明</a:t>
                </a:r>
                <a:endParaRPr lang="en-US" altLang="zh-CN" sz="11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grpSp>
      <p:cxnSp>
        <p:nvCxnSpPr>
          <p:cNvPr id="18" name="直接连接符 17"/>
          <p:cNvCxnSpPr/>
          <p:nvPr/>
        </p:nvCxnSpPr>
        <p:spPr>
          <a:xfrm>
            <a:off x="4792029" y="3368245"/>
            <a:ext cx="3726000"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792031" y="3488818"/>
            <a:ext cx="3726001" cy="896538"/>
            <a:chOff x="6389372" y="4874012"/>
            <a:chExt cx="4968000" cy="1195384"/>
          </a:xfrm>
        </p:grpSpPr>
        <p:sp>
          <p:nvSpPr>
            <p:cNvPr id="20" name="Freeform 6"/>
            <p:cNvSpPr>
              <a:spLocks noEditPoints="1"/>
            </p:cNvSpPr>
            <p:nvPr/>
          </p:nvSpPr>
          <p:spPr bwMode="auto">
            <a:xfrm>
              <a:off x="6812981" y="5004529"/>
              <a:ext cx="216000" cy="216000"/>
            </a:xfrm>
            <a:custGeom>
              <a:avLst/>
              <a:gdLst>
                <a:gd name="T0" fmla="*/ 93 w 196"/>
                <a:gd name="T1" fmla="*/ 0 h 200"/>
                <a:gd name="T2" fmla="*/ 54 w 196"/>
                <a:gd name="T3" fmla="*/ 8 h 200"/>
                <a:gd name="T4" fmla="*/ 25 w 196"/>
                <a:gd name="T5" fmla="*/ 29 h 200"/>
                <a:gd name="T6" fmla="*/ 7 w 196"/>
                <a:gd name="T7" fmla="*/ 60 h 200"/>
                <a:gd name="T8" fmla="*/ 0 w 196"/>
                <a:gd name="T9" fmla="*/ 97 h 200"/>
                <a:gd name="T10" fmla="*/ 1 w 196"/>
                <a:gd name="T11" fmla="*/ 118 h 200"/>
                <a:gd name="T12" fmla="*/ 15 w 196"/>
                <a:gd name="T13" fmla="*/ 155 h 200"/>
                <a:gd name="T14" fmla="*/ 38 w 196"/>
                <a:gd name="T15" fmla="*/ 183 h 200"/>
                <a:gd name="T16" fmla="*/ 73 w 196"/>
                <a:gd name="T17" fmla="*/ 198 h 200"/>
                <a:gd name="T18" fmla="*/ 93 w 196"/>
                <a:gd name="T19" fmla="*/ 200 h 200"/>
                <a:gd name="T20" fmla="*/ 136 w 196"/>
                <a:gd name="T21" fmla="*/ 192 h 200"/>
                <a:gd name="T22" fmla="*/ 167 w 196"/>
                <a:gd name="T23" fmla="*/ 171 h 200"/>
                <a:gd name="T24" fmla="*/ 188 w 196"/>
                <a:gd name="T25" fmla="*/ 138 h 200"/>
                <a:gd name="T26" fmla="*/ 196 w 196"/>
                <a:gd name="T27" fmla="*/ 97 h 200"/>
                <a:gd name="T28" fmla="*/ 194 w 196"/>
                <a:gd name="T29" fmla="*/ 78 h 200"/>
                <a:gd name="T30" fmla="*/ 180 w 196"/>
                <a:gd name="T31" fmla="*/ 43 h 200"/>
                <a:gd name="T32" fmla="*/ 153 w 196"/>
                <a:gd name="T33" fmla="*/ 17 h 200"/>
                <a:gd name="T34" fmla="*/ 114 w 196"/>
                <a:gd name="T35" fmla="*/ 2 h 200"/>
                <a:gd name="T36" fmla="*/ 93 w 196"/>
                <a:gd name="T37" fmla="*/ 0 h 200"/>
                <a:gd name="T38" fmla="*/ 116 w 196"/>
                <a:gd name="T39" fmla="*/ 122 h 200"/>
                <a:gd name="T40" fmla="*/ 116 w 196"/>
                <a:gd name="T41" fmla="*/ 161 h 200"/>
                <a:gd name="T42" fmla="*/ 110 w 196"/>
                <a:gd name="T43" fmla="*/ 179 h 200"/>
                <a:gd name="T44" fmla="*/ 93 w 196"/>
                <a:gd name="T45" fmla="*/ 187 h 200"/>
                <a:gd name="T46" fmla="*/ 87 w 196"/>
                <a:gd name="T47" fmla="*/ 185 h 200"/>
                <a:gd name="T48" fmla="*/ 77 w 196"/>
                <a:gd name="T49" fmla="*/ 171 h 200"/>
                <a:gd name="T50" fmla="*/ 75 w 196"/>
                <a:gd name="T51" fmla="*/ 122 h 200"/>
                <a:gd name="T52" fmla="*/ 36 w 196"/>
                <a:gd name="T53" fmla="*/ 122 h 200"/>
                <a:gd name="T54" fmla="*/ 21 w 196"/>
                <a:gd name="T55" fmla="*/ 116 h 200"/>
                <a:gd name="T56" fmla="*/ 15 w 196"/>
                <a:gd name="T57" fmla="*/ 97 h 200"/>
                <a:gd name="T58" fmla="*/ 17 w 196"/>
                <a:gd name="T59" fmla="*/ 91 h 200"/>
                <a:gd name="T60" fmla="*/ 27 w 196"/>
                <a:gd name="T61" fmla="*/ 85 h 200"/>
                <a:gd name="T62" fmla="*/ 75 w 196"/>
                <a:gd name="T63" fmla="*/ 85 h 200"/>
                <a:gd name="T64" fmla="*/ 75 w 196"/>
                <a:gd name="T65" fmla="*/ 45 h 200"/>
                <a:gd name="T66" fmla="*/ 81 w 196"/>
                <a:gd name="T67" fmla="*/ 25 h 200"/>
                <a:gd name="T68" fmla="*/ 93 w 196"/>
                <a:gd name="T69" fmla="*/ 17 h 200"/>
                <a:gd name="T70" fmla="*/ 103 w 196"/>
                <a:gd name="T71" fmla="*/ 19 h 200"/>
                <a:gd name="T72" fmla="*/ 114 w 196"/>
                <a:gd name="T73" fmla="*/ 33 h 200"/>
                <a:gd name="T74" fmla="*/ 116 w 196"/>
                <a:gd name="T75" fmla="*/ 85 h 200"/>
                <a:gd name="T76" fmla="*/ 155 w 196"/>
                <a:gd name="T77" fmla="*/ 85 h 200"/>
                <a:gd name="T78" fmla="*/ 173 w 196"/>
                <a:gd name="T79" fmla="*/ 87 h 200"/>
                <a:gd name="T80" fmla="*/ 180 w 196"/>
                <a:gd name="T81" fmla="*/ 97 h 200"/>
                <a:gd name="T82" fmla="*/ 180 w 196"/>
                <a:gd name="T83" fmla="*/ 103 h 200"/>
                <a:gd name="T84" fmla="*/ 173 w 196"/>
                <a:gd name="T85" fmla="*/ 116 h 200"/>
                <a:gd name="T86" fmla="*/ 155 w 196"/>
                <a:gd name="T87" fmla="*/ 12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7083187" y="4874012"/>
              <a:ext cx="3255591" cy="883066"/>
              <a:chOff x="7983943" y="1992577"/>
              <a:chExt cx="3255591" cy="883066"/>
            </a:xfrm>
          </p:grpSpPr>
          <p:sp>
            <p:nvSpPr>
              <p:cNvPr id="23" name="文本框 22"/>
              <p:cNvSpPr txBox="1"/>
              <p:nvPr/>
            </p:nvSpPr>
            <p:spPr>
              <a:xfrm>
                <a:off x="7983943" y="1992577"/>
                <a:ext cx="2306472" cy="410369"/>
              </a:xfrm>
              <a:prstGeom prst="rect">
                <a:avLst/>
              </a:prstGeom>
              <a:noFill/>
            </p:spPr>
            <p:txBody>
              <a:bodyPr wrap="square" rtlCol="0">
                <a:spAutoFit/>
              </a:bodyPr>
              <a:lstStyle/>
              <a:p>
                <a:r>
                  <a:rPr lang="zh-CN" altLang="en-US" sz="1400" b="1" dirty="0">
                    <a:solidFill>
                      <a:schemeClr val="tx2"/>
                    </a:solidFill>
                    <a:latin typeface="Arial" panose="020B0604020202020204" pitchFamily="34" charset="0"/>
                    <a:ea typeface="微软雅黑" panose="020B0503020204020204" pitchFamily="34" charset="-122"/>
                    <a:sym typeface="Arial" panose="020B0604020202020204" pitchFamily="34" charset="0"/>
                  </a:rPr>
                  <a:t>内容说明</a:t>
                </a:r>
              </a:p>
            </p:txBody>
          </p:sp>
          <p:sp>
            <p:nvSpPr>
              <p:cNvPr id="24" name="矩形 23"/>
              <p:cNvSpPr/>
              <p:nvPr/>
            </p:nvSpPr>
            <p:spPr>
              <a:xfrm>
                <a:off x="7983943" y="2454244"/>
                <a:ext cx="3255591" cy="421399"/>
              </a:xfrm>
              <a:prstGeom prst="rect">
                <a:avLst/>
              </a:prstGeom>
            </p:spPr>
            <p:txBody>
              <a:bodyPr wrap="none">
                <a:spAutoFit/>
              </a:bodyPr>
              <a:lstStyle/>
              <a:p>
                <a:pPr>
                  <a:lnSpc>
                    <a:spcPct val="150000"/>
                  </a:lnSpc>
                </a:pPr>
                <a:r>
                  <a:rPr lang="zh-CN" altLang="en-US" sz="1100" dirty="0">
                    <a:solidFill>
                      <a:schemeClr val="tx2"/>
                    </a:solidFill>
                    <a:latin typeface="Arial" panose="020B0604020202020204" pitchFamily="34" charset="0"/>
                    <a:ea typeface="微软雅黑" panose="020B0503020204020204" pitchFamily="34" charset="-122"/>
                    <a:sym typeface="Arial" panose="020B0604020202020204" pitchFamily="34" charset="0"/>
                  </a:rPr>
                  <a:t>内容说明内容说明内容说明内容说明</a:t>
                </a:r>
                <a:endParaRPr lang="en-US" altLang="zh-CN" sz="11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2" name="直接连接符 21"/>
            <p:cNvCxnSpPr/>
            <p:nvPr/>
          </p:nvCxnSpPr>
          <p:spPr>
            <a:xfrm>
              <a:off x="6389372" y="6069396"/>
              <a:ext cx="4968000"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0"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5" y="0"/>
            <a:ext cx="3653303" cy="5143500"/>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2789802" y="1782002"/>
            <a:ext cx="1567338"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4412155" y="1689986"/>
            <a:ext cx="4452221" cy="800403"/>
          </a:xfrm>
          <a:prstGeom prst="rect">
            <a:avLst/>
          </a:prstGeom>
          <a:noFill/>
          <a:effectLst/>
        </p:spPr>
        <p:txBody>
          <a:bodyPr wrap="square" lIns="72572" tIns="36286" rIns="72572" bIns="36286" rtlCol="0">
            <a:spAutoFit/>
          </a:bodyPr>
          <a:lstStyle/>
          <a:p>
            <a:pPr algn="ctr"/>
            <a:r>
              <a:rPr lang="zh-CN" altLang="en-US" sz="4725" b="1" dirty="0">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年度工作概述</a:t>
            </a:r>
          </a:p>
        </p:txBody>
      </p:sp>
      <p:grpSp>
        <p:nvGrpSpPr>
          <p:cNvPr id="16" name="组合 15"/>
          <p:cNvGrpSpPr/>
          <p:nvPr/>
        </p:nvGrpSpPr>
        <p:grpSpPr>
          <a:xfrm>
            <a:off x="5209883" y="2802534"/>
            <a:ext cx="1339573" cy="334707"/>
            <a:chOff x="3276600" y="3624263"/>
            <a:chExt cx="1348281" cy="336710"/>
          </a:xfrm>
        </p:grpSpPr>
        <p:grpSp>
          <p:nvGrpSpPr>
            <p:cNvPr id="17" name="Group 10"/>
            <p:cNvGrpSpPr/>
            <p:nvPr/>
          </p:nvGrpSpPr>
          <p:grpSpPr bwMode="auto">
            <a:xfrm>
              <a:off x="3276600" y="3649663"/>
              <a:ext cx="282575" cy="282575"/>
              <a:chOff x="0" y="0"/>
              <a:chExt cx="2494" cy="2494"/>
            </a:xfrm>
          </p:grpSpPr>
          <p:sp>
            <p:nvSpPr>
              <p:cNvPr id="1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 Box 13"/>
            <p:cNvSpPr txBox="1">
              <a:spLocks noChangeArrowheads="1"/>
            </p:cNvSpPr>
            <p:nvPr/>
          </p:nvSpPr>
          <p:spPr bwMode="auto">
            <a:xfrm>
              <a:off x="3625850" y="3624263"/>
              <a:ext cx="999031"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21" name="组合 20"/>
          <p:cNvGrpSpPr/>
          <p:nvPr/>
        </p:nvGrpSpPr>
        <p:grpSpPr>
          <a:xfrm>
            <a:off x="5209885" y="3126104"/>
            <a:ext cx="1339573" cy="334707"/>
            <a:chOff x="3276600" y="3624263"/>
            <a:chExt cx="1348282" cy="33671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26" name="组合 25"/>
          <p:cNvGrpSpPr/>
          <p:nvPr/>
        </p:nvGrpSpPr>
        <p:grpSpPr>
          <a:xfrm>
            <a:off x="5209885" y="3458832"/>
            <a:ext cx="1339573" cy="334707"/>
            <a:chOff x="3276600" y="3624263"/>
            <a:chExt cx="1348282" cy="336710"/>
          </a:xfrm>
        </p:grpSpPr>
        <p:grpSp>
          <p:nvGrpSpPr>
            <p:cNvPr id="27" name="Group 10"/>
            <p:cNvGrpSpPr/>
            <p:nvPr/>
          </p:nvGrpSpPr>
          <p:grpSpPr bwMode="auto">
            <a:xfrm>
              <a:off x="3276600" y="3649663"/>
              <a:ext cx="282575" cy="282575"/>
              <a:chOff x="0" y="0"/>
              <a:chExt cx="2494" cy="2494"/>
            </a:xfrm>
          </p:grpSpPr>
          <p:sp>
            <p:nvSpPr>
              <p:cNvPr id="2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31" name="组合 30"/>
          <p:cNvGrpSpPr/>
          <p:nvPr/>
        </p:nvGrpSpPr>
        <p:grpSpPr>
          <a:xfrm>
            <a:off x="6799803" y="2827793"/>
            <a:ext cx="1339573" cy="334707"/>
            <a:chOff x="3276600" y="3624263"/>
            <a:chExt cx="1348282" cy="336710"/>
          </a:xfrm>
        </p:grpSpPr>
        <p:grpSp>
          <p:nvGrpSpPr>
            <p:cNvPr id="32" name="Group 10"/>
            <p:cNvGrpSpPr/>
            <p:nvPr/>
          </p:nvGrpSpPr>
          <p:grpSpPr bwMode="auto">
            <a:xfrm>
              <a:off x="3276600" y="3649663"/>
              <a:ext cx="282575" cy="282575"/>
              <a:chOff x="0" y="0"/>
              <a:chExt cx="2494" cy="2494"/>
            </a:xfrm>
          </p:grpSpPr>
          <p:sp>
            <p:nvSpPr>
              <p:cNvPr id="3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36" name="组合 35"/>
          <p:cNvGrpSpPr/>
          <p:nvPr/>
        </p:nvGrpSpPr>
        <p:grpSpPr>
          <a:xfrm>
            <a:off x="6799803" y="3141180"/>
            <a:ext cx="1339573" cy="334707"/>
            <a:chOff x="3276600" y="3624263"/>
            <a:chExt cx="1348282" cy="336710"/>
          </a:xfrm>
        </p:grpSpPr>
        <p:grpSp>
          <p:nvGrpSpPr>
            <p:cNvPr id="37" name="Group 10"/>
            <p:cNvGrpSpPr/>
            <p:nvPr/>
          </p:nvGrpSpPr>
          <p:grpSpPr bwMode="auto">
            <a:xfrm>
              <a:off x="3276600" y="3649663"/>
              <a:ext cx="282575" cy="282575"/>
              <a:chOff x="0" y="0"/>
              <a:chExt cx="2494" cy="2494"/>
            </a:xfrm>
          </p:grpSpPr>
          <p:sp>
            <p:nvSpPr>
              <p:cNvPr id="3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41" name="组合 40"/>
          <p:cNvGrpSpPr/>
          <p:nvPr/>
        </p:nvGrpSpPr>
        <p:grpSpPr>
          <a:xfrm>
            <a:off x="6799803" y="3462144"/>
            <a:ext cx="1339573" cy="334707"/>
            <a:chOff x="3276600" y="3624263"/>
            <a:chExt cx="1348281" cy="336710"/>
          </a:xfrm>
        </p:grpSpPr>
        <p:grpSp>
          <p:nvGrpSpPr>
            <p:cNvPr id="42" name="Group 10"/>
            <p:cNvGrpSpPr/>
            <p:nvPr/>
          </p:nvGrpSpPr>
          <p:grpSpPr bwMode="auto">
            <a:xfrm>
              <a:off x="3276600" y="3649663"/>
              <a:ext cx="282575" cy="282575"/>
              <a:chOff x="0" y="0"/>
              <a:chExt cx="2494" cy="2494"/>
            </a:xfrm>
          </p:grpSpPr>
          <p:sp>
            <p:nvSpPr>
              <p:cNvPr id="4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 Box 13"/>
            <p:cNvSpPr txBox="1">
              <a:spLocks noChangeArrowheads="1"/>
            </p:cNvSpPr>
            <p:nvPr/>
          </p:nvSpPr>
          <p:spPr bwMode="auto">
            <a:xfrm>
              <a:off x="3625850" y="3624263"/>
              <a:ext cx="999031"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文字标题</a:t>
              </a:r>
            </a:p>
          </p:txBody>
        </p:sp>
      </p:grpSp>
      <p:cxnSp>
        <p:nvCxnSpPr>
          <p:cNvPr id="46" name="直接连接符 45"/>
          <p:cNvCxnSpPr/>
          <p:nvPr/>
        </p:nvCxnSpPr>
        <p:spPr>
          <a:xfrm>
            <a:off x="4616658" y="2573868"/>
            <a:ext cx="404321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8" name="Group 105"/>
          <p:cNvGrpSpPr/>
          <p:nvPr/>
        </p:nvGrpSpPr>
        <p:grpSpPr bwMode="auto">
          <a:xfrm>
            <a:off x="3161158" y="2148103"/>
            <a:ext cx="824626" cy="827846"/>
            <a:chOff x="0" y="0"/>
            <a:chExt cx="492125" cy="490538"/>
          </a:xfrm>
          <a:solidFill>
            <a:schemeClr val="accent1"/>
          </a:solidFill>
        </p:grpSpPr>
        <p:sp>
          <p:nvSpPr>
            <p:cNvPr id="49" name="Freeform 9"/>
            <p:cNvSpPr>
              <a:spLocks noEditPoints="1" noChangeArrowheads="1"/>
            </p:cNvSpPr>
            <p:nvPr/>
          </p:nvSpPr>
          <p:spPr bwMode="auto">
            <a:xfrm>
              <a:off x="0" y="0"/>
              <a:ext cx="492125" cy="490538"/>
            </a:xfrm>
            <a:custGeom>
              <a:avLst/>
              <a:gdLst>
                <a:gd name="T0" fmla="*/ 445988 w 128"/>
                <a:gd name="T1" fmla="*/ 0 h 128"/>
                <a:gd name="T2" fmla="*/ 107652 w 128"/>
                <a:gd name="T3" fmla="*/ 0 h 128"/>
                <a:gd name="T4" fmla="*/ 61516 w 128"/>
                <a:gd name="T5" fmla="*/ 45988 h 128"/>
                <a:gd name="T6" fmla="*/ 61516 w 128"/>
                <a:gd name="T7" fmla="*/ 76647 h 128"/>
                <a:gd name="T8" fmla="*/ 46137 w 128"/>
                <a:gd name="T9" fmla="*/ 76647 h 128"/>
                <a:gd name="T10" fmla="*/ 0 w 128"/>
                <a:gd name="T11" fmla="*/ 122635 h 128"/>
                <a:gd name="T12" fmla="*/ 0 w 128"/>
                <a:gd name="T13" fmla="*/ 429221 h 128"/>
                <a:gd name="T14" fmla="*/ 61516 w 128"/>
                <a:gd name="T15" fmla="*/ 490538 h 128"/>
                <a:gd name="T16" fmla="*/ 430609 w 128"/>
                <a:gd name="T17" fmla="*/ 490538 h 128"/>
                <a:gd name="T18" fmla="*/ 492125 w 128"/>
                <a:gd name="T19" fmla="*/ 429221 h 128"/>
                <a:gd name="T20" fmla="*/ 492125 w 128"/>
                <a:gd name="T21" fmla="*/ 45988 h 128"/>
                <a:gd name="T22" fmla="*/ 445988 w 128"/>
                <a:gd name="T23" fmla="*/ 0 h 128"/>
                <a:gd name="T24" fmla="*/ 461367 w 128"/>
                <a:gd name="T25" fmla="*/ 429221 h 128"/>
                <a:gd name="T26" fmla="*/ 430609 w 128"/>
                <a:gd name="T27" fmla="*/ 459879 h 128"/>
                <a:gd name="T28" fmla="*/ 61516 w 128"/>
                <a:gd name="T29" fmla="*/ 459879 h 128"/>
                <a:gd name="T30" fmla="*/ 30758 w 128"/>
                <a:gd name="T31" fmla="*/ 429221 h 128"/>
                <a:gd name="T32" fmla="*/ 30758 w 128"/>
                <a:gd name="T33" fmla="*/ 122635 h 128"/>
                <a:gd name="T34" fmla="*/ 46137 w 128"/>
                <a:gd name="T35" fmla="*/ 107305 h 128"/>
                <a:gd name="T36" fmla="*/ 61516 w 128"/>
                <a:gd name="T37" fmla="*/ 107305 h 128"/>
                <a:gd name="T38" fmla="*/ 61516 w 128"/>
                <a:gd name="T39" fmla="*/ 413891 h 128"/>
                <a:gd name="T40" fmla="*/ 76895 w 128"/>
                <a:gd name="T41" fmla="*/ 429221 h 128"/>
                <a:gd name="T42" fmla="*/ 92273 w 128"/>
                <a:gd name="T43" fmla="*/ 413891 h 128"/>
                <a:gd name="T44" fmla="*/ 92273 w 128"/>
                <a:gd name="T45" fmla="*/ 45988 h 128"/>
                <a:gd name="T46" fmla="*/ 107652 w 128"/>
                <a:gd name="T47" fmla="*/ 30659 h 128"/>
                <a:gd name="T48" fmla="*/ 445988 w 128"/>
                <a:gd name="T49" fmla="*/ 30659 h 128"/>
                <a:gd name="T50" fmla="*/ 461367 w 128"/>
                <a:gd name="T51" fmla="*/ 45988 h 128"/>
                <a:gd name="T52" fmla="*/ 461367 w 128"/>
                <a:gd name="T53" fmla="*/ 429221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28"/>
                <a:gd name="T83" fmla="*/ 128 w 128"/>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
            <p:cNvSpPr>
              <a:spLocks noChangeArrowheads="1"/>
            </p:cNvSpPr>
            <p:nvPr/>
          </p:nvSpPr>
          <p:spPr bwMode="auto">
            <a:xfrm>
              <a:off x="292100" y="184150"/>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
            <p:cNvSpPr>
              <a:spLocks noChangeArrowheads="1"/>
            </p:cNvSpPr>
            <p:nvPr/>
          </p:nvSpPr>
          <p:spPr bwMode="auto">
            <a:xfrm>
              <a:off x="292100" y="138112"/>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2"/>
            <p:cNvSpPr>
              <a:spLocks noChangeArrowheads="1"/>
            </p:cNvSpPr>
            <p:nvPr/>
          </p:nvSpPr>
          <p:spPr bwMode="auto">
            <a:xfrm>
              <a:off x="292100" y="92075"/>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3"/>
            <p:cNvSpPr>
              <a:spLocks noChangeArrowheads="1"/>
            </p:cNvSpPr>
            <p:nvPr/>
          </p:nvSpPr>
          <p:spPr bwMode="auto">
            <a:xfrm>
              <a:off x="122238"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4"/>
            <p:cNvSpPr>
              <a:spLocks noChangeArrowheads="1"/>
            </p:cNvSpPr>
            <p:nvPr/>
          </p:nvSpPr>
          <p:spPr bwMode="auto">
            <a:xfrm>
              <a:off x="122238"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5"/>
            <p:cNvSpPr>
              <a:spLocks noChangeArrowheads="1"/>
            </p:cNvSpPr>
            <p:nvPr/>
          </p:nvSpPr>
          <p:spPr bwMode="auto">
            <a:xfrm>
              <a:off x="122238"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6"/>
            <p:cNvSpPr>
              <a:spLocks noChangeArrowheads="1"/>
            </p:cNvSpPr>
            <p:nvPr/>
          </p:nvSpPr>
          <p:spPr bwMode="auto">
            <a:xfrm>
              <a:off x="292100"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7"/>
            <p:cNvSpPr>
              <a:spLocks noChangeArrowheads="1"/>
            </p:cNvSpPr>
            <p:nvPr/>
          </p:nvSpPr>
          <p:spPr bwMode="auto">
            <a:xfrm>
              <a:off x="292100"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8"/>
            <p:cNvSpPr>
              <a:spLocks noChangeArrowheads="1"/>
            </p:cNvSpPr>
            <p:nvPr/>
          </p:nvSpPr>
          <p:spPr bwMode="auto">
            <a:xfrm>
              <a:off x="292100"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9"/>
            <p:cNvSpPr>
              <a:spLocks noChangeArrowheads="1"/>
            </p:cNvSpPr>
            <p:nvPr/>
          </p:nvSpPr>
          <p:spPr bwMode="auto">
            <a:xfrm>
              <a:off x="122238" y="230187"/>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0"/>
            <p:cNvSpPr>
              <a:spLocks noChangeArrowheads="1"/>
            </p:cNvSpPr>
            <p:nvPr/>
          </p:nvSpPr>
          <p:spPr bwMode="auto">
            <a:xfrm>
              <a:off x="122238" y="276225"/>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21"/>
            <p:cNvSpPr>
              <a:spLocks noEditPoints="1" noChangeArrowheads="1"/>
            </p:cNvSpPr>
            <p:nvPr/>
          </p:nvSpPr>
          <p:spPr bwMode="auto">
            <a:xfrm>
              <a:off x="122238" y="60325"/>
              <a:ext cx="138113" cy="138113"/>
            </a:xfrm>
            <a:custGeom>
              <a:avLst/>
              <a:gdLst>
                <a:gd name="T0" fmla="*/ 15346 w 36"/>
                <a:gd name="T1" fmla="*/ 138113 h 36"/>
                <a:gd name="T2" fmla="*/ 122767 w 36"/>
                <a:gd name="T3" fmla="*/ 138113 h 36"/>
                <a:gd name="T4" fmla="*/ 138113 w 36"/>
                <a:gd name="T5" fmla="*/ 122767 h 36"/>
                <a:gd name="T6" fmla="*/ 138113 w 36"/>
                <a:gd name="T7" fmla="*/ 15346 h 36"/>
                <a:gd name="T8" fmla="*/ 122767 w 36"/>
                <a:gd name="T9" fmla="*/ 0 h 36"/>
                <a:gd name="T10" fmla="*/ 15346 w 36"/>
                <a:gd name="T11" fmla="*/ 0 h 36"/>
                <a:gd name="T12" fmla="*/ 0 w 36"/>
                <a:gd name="T13" fmla="*/ 15346 h 36"/>
                <a:gd name="T14" fmla="*/ 0 w 36"/>
                <a:gd name="T15" fmla="*/ 122767 h 36"/>
                <a:gd name="T16" fmla="*/ 15346 w 36"/>
                <a:gd name="T17" fmla="*/ 138113 h 36"/>
                <a:gd name="T18" fmla="*/ 30692 w 36"/>
                <a:gd name="T19" fmla="*/ 30692 h 36"/>
                <a:gd name="T20" fmla="*/ 107421 w 36"/>
                <a:gd name="T21" fmla="*/ 30692 h 36"/>
                <a:gd name="T22" fmla="*/ 107421 w 36"/>
                <a:gd name="T23" fmla="*/ 107421 h 36"/>
                <a:gd name="T24" fmla="*/ 30692 w 36"/>
                <a:gd name="T25" fmla="*/ 107421 h 36"/>
                <a:gd name="T26" fmla="*/ 30692 w 36"/>
                <a:gd name="T27" fmla="*/ 30692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5"/>
                                        </p:tgtEl>
                                        <p:attrNameLst>
                                          <p:attrName>ppt_y</p:attrName>
                                        </p:attrNameLst>
                                      </p:cBhvr>
                                      <p:tavLst>
                                        <p:tav tm="0">
                                          <p:val>
                                            <p:strVal val="#ppt_y"/>
                                          </p:val>
                                        </p:tav>
                                        <p:tav tm="100000">
                                          <p:val>
                                            <p:strVal val="#ppt_y"/>
                                          </p:val>
                                        </p:tav>
                                      </p:tavLst>
                                    </p:anim>
                                    <p:anim calcmode="lin" valueType="num">
                                      <p:cBhvr>
                                        <p:cTn id="2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5"/>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childTnLst>
                          </p:cTn>
                        </p:par>
                        <p:par>
                          <p:cTn id="31" fill="hold">
                            <p:stCondLst>
                              <p:cond delay="2750"/>
                            </p:stCondLst>
                            <p:childTnLst>
                              <p:par>
                                <p:cTn id="32" presetID="2" presetClass="entr" presetSubtype="1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1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2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0-#ppt_w/2"/>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par>
                                <p:cTn id="44" presetID="2" presetClass="entr" presetSubtype="12" fill="hold" nodeType="withEffect">
                                  <p:stCondLst>
                                    <p:cond delay="3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0-#ppt_w/2"/>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par>
                                <p:cTn id="48" presetID="2" presetClass="entr" presetSubtype="12" fill="hold" nodeType="withEffect">
                                  <p:stCondLst>
                                    <p:cond delay="40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0-#ppt_w/2"/>
                                          </p:val>
                                        </p:tav>
                                        <p:tav tm="100000">
                                          <p:val>
                                            <p:strVal val="#ppt_x"/>
                                          </p:val>
                                        </p:tav>
                                      </p:tavLst>
                                    </p:anim>
                                    <p:anim calcmode="lin" valueType="num">
                                      <p:cBhvr additive="base">
                                        <p:cTn id="51" dur="500" fill="hold"/>
                                        <p:tgtEl>
                                          <p:spTgt spid="36"/>
                                        </p:tgtEl>
                                        <p:attrNameLst>
                                          <p:attrName>ppt_y</p:attrName>
                                        </p:attrNameLst>
                                      </p:cBhvr>
                                      <p:tavLst>
                                        <p:tav tm="0">
                                          <p:val>
                                            <p:strVal val="1+#ppt_h/2"/>
                                          </p:val>
                                        </p:tav>
                                        <p:tav tm="100000">
                                          <p:val>
                                            <p:strVal val="#ppt_y"/>
                                          </p:val>
                                        </p:tav>
                                      </p:tavLst>
                                    </p:anim>
                                  </p:childTnLst>
                                </p:cTn>
                              </p:par>
                              <p:par>
                                <p:cTn id="52" presetID="2" presetClass="entr" presetSubtype="12" fill="hold" nodeType="withEffect">
                                  <p:stCondLst>
                                    <p:cond delay="50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0-#ppt_w/2"/>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86" r="-1" b="24922"/>
          <a:stretch>
            <a:fillRect/>
          </a:stretch>
        </p:blipFill>
        <p:spPr>
          <a:xfrm>
            <a:off x="-13964" y="8423"/>
            <a:ext cx="9171927" cy="4320480"/>
          </a:xfrm>
          <a:prstGeom prst="rect">
            <a:avLst/>
          </a:prstGeom>
        </p:spPr>
      </p:pic>
      <p:sp>
        <p:nvSpPr>
          <p:cNvPr id="7" name="圆角矩形 6"/>
          <p:cNvSpPr/>
          <p:nvPr/>
        </p:nvSpPr>
        <p:spPr>
          <a:xfrm>
            <a:off x="1835696" y="3848440"/>
            <a:ext cx="6117715" cy="723560"/>
          </a:xfrm>
          <a:prstGeom prst="roundRect">
            <a:avLst>
              <a:gd name="adj" fmla="val 50000"/>
            </a:avLst>
          </a:prstGeom>
          <a:gradFill flip="none" rotWithShape="1">
            <a:gsLst>
              <a:gs pos="0">
                <a:schemeClr val="tx1">
                  <a:lumMod val="95000"/>
                  <a:lumOff val="5000"/>
                </a:schemeClr>
              </a:gs>
              <a:gs pos="58000">
                <a:schemeClr val="accent1">
                  <a:lumMod val="7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prstClr val="white"/>
                </a:solidFill>
                <a:latin typeface="Arial" panose="020B0604020202020204" pitchFamily="34" charset="0"/>
                <a:ea typeface="微软雅黑" panose="020B0503020204020204" pitchFamily="34" charset="-122"/>
                <a:sym typeface="Arial" panose="020B0604020202020204" pitchFamily="34" charset="0"/>
              </a:rPr>
              <a:t>感谢您的聆听！</a:t>
            </a:r>
          </a:p>
        </p:txBody>
      </p:sp>
      <p:sp>
        <p:nvSpPr>
          <p:cNvPr id="9" name="文本框 8"/>
          <p:cNvSpPr txBox="1"/>
          <p:nvPr/>
        </p:nvSpPr>
        <p:spPr>
          <a:xfrm>
            <a:off x="2583027" y="4541003"/>
            <a:ext cx="4618573" cy="400110"/>
          </a:xfrm>
          <a:prstGeom prst="rect">
            <a:avLst/>
          </a:prstGeom>
          <a:noFill/>
        </p:spPr>
        <p:txBody>
          <a:bodyPr wrap="none" rtlCol="0">
            <a:spAutoFit/>
          </a:bodyPr>
          <a:lstStyle/>
          <a:p>
            <a:pPr algn="ctr"/>
            <a:r>
              <a:rPr lang="en-US" altLang="zh-CN" sz="2000">
                <a:solidFill>
                  <a:schemeClr val="accent6"/>
                </a:solidFill>
                <a:latin typeface="Arial" panose="020B0604020202020204" pitchFamily="34" charset="0"/>
                <a:ea typeface="微软雅黑" panose="020B0503020204020204" pitchFamily="34" charset="-122"/>
                <a:sym typeface="Arial" panose="020B0604020202020204" pitchFamily="34" charset="0"/>
              </a:rPr>
              <a:t>—</a:t>
            </a:r>
            <a:r>
              <a:rPr lang="zh-CN" altLang="en-US" sz="2000">
                <a:solidFill>
                  <a:schemeClr val="accent6"/>
                </a:solidFill>
                <a:latin typeface="Arial" panose="020B0604020202020204" pitchFamily="34" charset="0"/>
                <a:ea typeface="微软雅黑" panose="020B0503020204020204" pitchFamily="34" charset="-122"/>
                <a:sym typeface="Arial" panose="020B0604020202020204" pitchFamily="34" charset="0"/>
              </a:rPr>
              <a:t>汇报人：</a:t>
            </a:r>
            <a:r>
              <a:rPr lang="en-US" altLang="zh-CN" sz="2000">
                <a:solidFill>
                  <a:schemeClr val="accent6"/>
                </a:solidFill>
                <a:latin typeface="Arial" panose="020B0604020202020204" pitchFamily="34" charset="0"/>
                <a:ea typeface="微软雅黑" panose="020B0503020204020204" pitchFamily="34" charset="-122"/>
                <a:sym typeface="Arial" panose="020B0604020202020204" pitchFamily="34" charset="0"/>
              </a:rPr>
              <a:t>xiazaii   </a:t>
            </a:r>
            <a:r>
              <a:rPr lang="zh-CN" altLang="en-US" sz="2000">
                <a:solidFill>
                  <a:schemeClr val="accent6"/>
                </a:solidFill>
                <a:latin typeface="Arial" panose="020B0604020202020204" pitchFamily="34" charset="0"/>
                <a:ea typeface="微软雅黑" panose="020B0503020204020204" pitchFamily="34" charset="-122"/>
                <a:sym typeface="Arial" panose="020B0604020202020204" pitchFamily="34" charset="0"/>
              </a:rPr>
              <a:t>时间：</a:t>
            </a:r>
            <a:r>
              <a:rPr lang="en-US" altLang="zh-CN" sz="2000">
                <a:solidFill>
                  <a:schemeClr val="accent6"/>
                </a:solidFill>
                <a:latin typeface="Arial" panose="020B0604020202020204" pitchFamily="34" charset="0"/>
                <a:ea typeface="微软雅黑" panose="020B0503020204020204" pitchFamily="34" charset="-122"/>
                <a:sym typeface="Arial" panose="020B0604020202020204" pitchFamily="34" charset="0"/>
              </a:rPr>
              <a:t>XX</a:t>
            </a:r>
            <a:r>
              <a:rPr lang="zh-CN" altLang="en-US" sz="2000">
                <a:solidFill>
                  <a:schemeClr val="accent6"/>
                </a:solidFill>
                <a:latin typeface="Arial" panose="020B0604020202020204" pitchFamily="34" charset="0"/>
                <a:ea typeface="微软雅黑" panose="020B0503020204020204" pitchFamily="34" charset="-122"/>
                <a:sym typeface="Arial" panose="020B0604020202020204" pitchFamily="34" charset="0"/>
              </a:rPr>
              <a:t>年</a:t>
            </a:r>
            <a:r>
              <a:rPr lang="en-US" altLang="zh-CN" sz="2000">
                <a:solidFill>
                  <a:schemeClr val="accent6"/>
                </a:solidFill>
                <a:latin typeface="Arial" panose="020B0604020202020204" pitchFamily="34" charset="0"/>
                <a:ea typeface="微软雅黑" panose="020B0503020204020204" pitchFamily="34" charset="-122"/>
                <a:sym typeface="Arial" panose="020B0604020202020204" pitchFamily="34" charset="0"/>
              </a:rPr>
              <a:t>XX</a:t>
            </a:r>
            <a:r>
              <a:rPr lang="zh-CN" altLang="en-US" sz="2000">
                <a:solidFill>
                  <a:schemeClr val="accent6"/>
                </a:solidFill>
                <a:latin typeface="Arial" panose="020B0604020202020204" pitchFamily="34" charset="0"/>
                <a:ea typeface="微软雅黑" panose="020B0503020204020204" pitchFamily="34" charset="-122"/>
                <a:sym typeface="Arial" panose="020B0604020202020204" pitchFamily="34" charset="0"/>
              </a:rPr>
              <a:t>月</a:t>
            </a:r>
            <a:r>
              <a:rPr lang="en-US" altLang="zh-CN" sz="2000">
                <a:solidFill>
                  <a:schemeClr val="accent6"/>
                </a:solidFill>
                <a:latin typeface="Arial" panose="020B0604020202020204" pitchFamily="34" charset="0"/>
                <a:ea typeface="微软雅黑" panose="020B0503020204020204" pitchFamily="34" charset="-122"/>
                <a:sym typeface="Arial" panose="020B0604020202020204" pitchFamily="34" charset="0"/>
              </a:rPr>
              <a:t>—</a:t>
            </a:r>
            <a:endParaRPr lang="zh-CN" altLang="en-US" sz="2000"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3000"/>
                                  </p:iterate>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3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107996"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工作概述</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24 Elipse"/>
          <p:cNvSpPr/>
          <p:nvPr/>
        </p:nvSpPr>
        <p:spPr>
          <a:xfrm flipH="1">
            <a:off x="5614030" y="4214313"/>
            <a:ext cx="2210045" cy="526931"/>
          </a:xfrm>
          <a:prstGeom prst="ellipse">
            <a:avLst/>
          </a:prstGeom>
          <a:gradFill flip="none" rotWithShape="1">
            <a:gsLst>
              <a:gs pos="0">
                <a:schemeClr val="tx1">
                  <a:lumMod val="75000"/>
                  <a:lumOff val="25000"/>
                  <a:alpha val="65000"/>
                </a:schemeClr>
              </a:gs>
              <a:gs pos="100000">
                <a:schemeClr val="tx1">
                  <a:lumMod val="75000"/>
                  <a:lumOff val="25000"/>
                  <a:alpha val="65000"/>
                </a:schemeClr>
              </a:gs>
            </a:gsLst>
            <a:lin ang="5400000" scaled="0"/>
            <a:tileRect/>
          </a:gradFill>
          <a:ln>
            <a:noFill/>
          </a:ln>
          <a:effectLst>
            <a:softEdge rad="444500"/>
          </a:effectLst>
        </p:spPr>
        <p:style>
          <a:lnRef idx="2">
            <a:schemeClr val="accent2">
              <a:shade val="50000"/>
            </a:schemeClr>
          </a:lnRef>
          <a:fillRef idx="1">
            <a:schemeClr val="accent2"/>
          </a:fillRef>
          <a:effectRef idx="0">
            <a:schemeClr val="accent2"/>
          </a:effectRef>
          <a:fontRef idx="minor">
            <a:schemeClr val="lt1"/>
          </a:fontRef>
        </p:style>
        <p:txBody>
          <a:bodyPr lIns="89374" tIns="44672" rIns="89374" bIns="44672" rtlCol="0" anchor="ctr"/>
          <a:lstStyle/>
          <a:p>
            <a:pPr algn="ctr" defTabSz="894080"/>
            <a:endParaRPr lang="es-MX"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32 Forma libre"/>
          <p:cNvSpPr/>
          <p:nvPr/>
        </p:nvSpPr>
        <p:spPr>
          <a:xfrm>
            <a:off x="5998002" y="3173167"/>
            <a:ext cx="1442220" cy="1297467"/>
          </a:xfrm>
          <a:custGeom>
            <a:avLst/>
            <a:gdLst>
              <a:gd name="connsiteX0" fmla="*/ 1646416 w 5239400"/>
              <a:gd name="connsiteY0" fmla="*/ 1272540 h 4366260"/>
              <a:gd name="connsiteX1" fmla="*/ 1417816 w 5239400"/>
              <a:gd name="connsiteY1" fmla="*/ 411480 h 4366260"/>
              <a:gd name="connsiteX2" fmla="*/ 1402576 w 5239400"/>
              <a:gd name="connsiteY2" fmla="*/ 152400 h 4366260"/>
              <a:gd name="connsiteX3" fmla="*/ 1836916 w 5239400"/>
              <a:gd name="connsiteY3" fmla="*/ 30480 h 4366260"/>
              <a:gd name="connsiteX4" fmla="*/ 2515096 w 5239400"/>
              <a:gd name="connsiteY4" fmla="*/ 0 h 4366260"/>
              <a:gd name="connsiteX5" fmla="*/ 3078976 w 5239400"/>
              <a:gd name="connsiteY5" fmla="*/ 15240 h 4366260"/>
              <a:gd name="connsiteX6" fmla="*/ 3559036 w 5239400"/>
              <a:gd name="connsiteY6" fmla="*/ 76200 h 4366260"/>
              <a:gd name="connsiteX7" fmla="*/ 3757156 w 5239400"/>
              <a:gd name="connsiteY7" fmla="*/ 167640 h 4366260"/>
              <a:gd name="connsiteX8" fmla="*/ 3696196 w 5239400"/>
              <a:gd name="connsiteY8" fmla="*/ 556260 h 4366260"/>
              <a:gd name="connsiteX9" fmla="*/ 3498076 w 5239400"/>
              <a:gd name="connsiteY9" fmla="*/ 1310640 h 4366260"/>
              <a:gd name="connsiteX10" fmla="*/ 3719056 w 5239400"/>
              <a:gd name="connsiteY10" fmla="*/ 1638300 h 4366260"/>
              <a:gd name="connsiteX11" fmla="*/ 4092436 w 5239400"/>
              <a:gd name="connsiteY11" fmla="*/ 2225040 h 4366260"/>
              <a:gd name="connsiteX12" fmla="*/ 4671556 w 5239400"/>
              <a:gd name="connsiteY12" fmla="*/ 3215640 h 4366260"/>
              <a:gd name="connsiteX13" fmla="*/ 4938256 w 5239400"/>
              <a:gd name="connsiteY13" fmla="*/ 3855720 h 4366260"/>
              <a:gd name="connsiteX14" fmla="*/ 5006836 w 5239400"/>
              <a:gd name="connsiteY14" fmla="*/ 4221480 h 4366260"/>
              <a:gd name="connsiteX15" fmla="*/ 4862056 w 5239400"/>
              <a:gd name="connsiteY15" fmla="*/ 4366260 h 4366260"/>
              <a:gd name="connsiteX16" fmla="*/ 434836 w 5239400"/>
              <a:gd name="connsiteY16" fmla="*/ 4366260 h 4366260"/>
              <a:gd name="connsiteX17" fmla="*/ 145276 w 5239400"/>
              <a:gd name="connsiteY17" fmla="*/ 4221480 h 4366260"/>
              <a:gd name="connsiteX18" fmla="*/ 259576 w 5239400"/>
              <a:gd name="connsiteY18" fmla="*/ 3710940 h 4366260"/>
              <a:gd name="connsiteX19" fmla="*/ 1120636 w 5239400"/>
              <a:gd name="connsiteY19" fmla="*/ 2110740 h 4366260"/>
              <a:gd name="connsiteX20" fmla="*/ 1646416 w 5239400"/>
              <a:gd name="connsiteY20" fmla="*/ 1272540 h 4366260"/>
              <a:gd name="connsiteX0-1" fmla="*/ 1646416 w 5239400"/>
              <a:gd name="connsiteY0-2" fmla="*/ 1272540 h 4366260"/>
              <a:gd name="connsiteX1-3" fmla="*/ 1417816 w 5239400"/>
              <a:gd name="connsiteY1-4" fmla="*/ 411480 h 4366260"/>
              <a:gd name="connsiteX2-5" fmla="*/ 1402576 w 5239400"/>
              <a:gd name="connsiteY2-6" fmla="*/ 152400 h 4366260"/>
              <a:gd name="connsiteX3-7" fmla="*/ 1836916 w 5239400"/>
              <a:gd name="connsiteY3-8" fmla="*/ 30480 h 4366260"/>
              <a:gd name="connsiteX4-9" fmla="*/ 2515096 w 5239400"/>
              <a:gd name="connsiteY4-10" fmla="*/ 0 h 4366260"/>
              <a:gd name="connsiteX5-11" fmla="*/ 3078976 w 5239400"/>
              <a:gd name="connsiteY5-12" fmla="*/ 15240 h 4366260"/>
              <a:gd name="connsiteX6-13" fmla="*/ 3559036 w 5239400"/>
              <a:gd name="connsiteY6-14" fmla="*/ 76200 h 4366260"/>
              <a:gd name="connsiteX7-15" fmla="*/ 3757156 w 5239400"/>
              <a:gd name="connsiteY7-16" fmla="*/ 167640 h 4366260"/>
              <a:gd name="connsiteX8-17" fmla="*/ 3696196 w 5239400"/>
              <a:gd name="connsiteY8-18" fmla="*/ 556260 h 4366260"/>
              <a:gd name="connsiteX9-19" fmla="*/ 3498076 w 5239400"/>
              <a:gd name="connsiteY9-20" fmla="*/ 1310640 h 4366260"/>
              <a:gd name="connsiteX10-21" fmla="*/ 3719056 w 5239400"/>
              <a:gd name="connsiteY10-22" fmla="*/ 1638300 h 4366260"/>
              <a:gd name="connsiteX11-23" fmla="*/ 4092436 w 5239400"/>
              <a:gd name="connsiteY11-24" fmla="*/ 2225040 h 4366260"/>
              <a:gd name="connsiteX12-25" fmla="*/ 4671556 w 5239400"/>
              <a:gd name="connsiteY12-26" fmla="*/ 3215640 h 4366260"/>
              <a:gd name="connsiteX13-27" fmla="*/ 4938256 w 5239400"/>
              <a:gd name="connsiteY13-28" fmla="*/ 3855720 h 4366260"/>
              <a:gd name="connsiteX14-29" fmla="*/ 5006836 w 5239400"/>
              <a:gd name="connsiteY14-30" fmla="*/ 4221480 h 4366260"/>
              <a:gd name="connsiteX15-31" fmla="*/ 4862056 w 5239400"/>
              <a:gd name="connsiteY15-32" fmla="*/ 4366260 h 4366260"/>
              <a:gd name="connsiteX16-33" fmla="*/ 434836 w 5239400"/>
              <a:gd name="connsiteY16-34" fmla="*/ 4366260 h 4366260"/>
              <a:gd name="connsiteX17-35" fmla="*/ 145276 w 5239400"/>
              <a:gd name="connsiteY17-36" fmla="*/ 4221480 h 4366260"/>
              <a:gd name="connsiteX18-37" fmla="*/ 259576 w 5239400"/>
              <a:gd name="connsiteY18-38" fmla="*/ 3710940 h 4366260"/>
              <a:gd name="connsiteX19-39" fmla="*/ 1120636 w 5239400"/>
              <a:gd name="connsiteY19-40" fmla="*/ 2110740 h 4366260"/>
              <a:gd name="connsiteX20-41" fmla="*/ 1646416 w 5239400"/>
              <a:gd name="connsiteY20-42" fmla="*/ 1272540 h 4366260"/>
              <a:gd name="connsiteX0-43" fmla="*/ 1646416 w 5239400"/>
              <a:gd name="connsiteY0-44" fmla="*/ 1272540 h 4366260"/>
              <a:gd name="connsiteX1-45" fmla="*/ 1417816 w 5239400"/>
              <a:gd name="connsiteY1-46" fmla="*/ 411480 h 4366260"/>
              <a:gd name="connsiteX2-47" fmla="*/ 1402576 w 5239400"/>
              <a:gd name="connsiteY2-48" fmla="*/ 152400 h 4366260"/>
              <a:gd name="connsiteX3-49" fmla="*/ 1836916 w 5239400"/>
              <a:gd name="connsiteY3-50" fmla="*/ 30480 h 4366260"/>
              <a:gd name="connsiteX4-51" fmla="*/ 2515096 w 5239400"/>
              <a:gd name="connsiteY4-52" fmla="*/ 0 h 4366260"/>
              <a:gd name="connsiteX5-53" fmla="*/ 3078976 w 5239400"/>
              <a:gd name="connsiteY5-54" fmla="*/ 15240 h 4366260"/>
              <a:gd name="connsiteX6-55" fmla="*/ 3559036 w 5239400"/>
              <a:gd name="connsiteY6-56" fmla="*/ 76200 h 4366260"/>
              <a:gd name="connsiteX7-57" fmla="*/ 3757156 w 5239400"/>
              <a:gd name="connsiteY7-58" fmla="*/ 167640 h 4366260"/>
              <a:gd name="connsiteX8-59" fmla="*/ 3696196 w 5239400"/>
              <a:gd name="connsiteY8-60" fmla="*/ 556260 h 4366260"/>
              <a:gd name="connsiteX9-61" fmla="*/ 3498076 w 5239400"/>
              <a:gd name="connsiteY9-62" fmla="*/ 1310640 h 4366260"/>
              <a:gd name="connsiteX10-63" fmla="*/ 3719056 w 5239400"/>
              <a:gd name="connsiteY10-64" fmla="*/ 1638300 h 4366260"/>
              <a:gd name="connsiteX11-65" fmla="*/ 4092436 w 5239400"/>
              <a:gd name="connsiteY11-66" fmla="*/ 2225040 h 4366260"/>
              <a:gd name="connsiteX12-67" fmla="*/ 4671556 w 5239400"/>
              <a:gd name="connsiteY12-68" fmla="*/ 3215640 h 4366260"/>
              <a:gd name="connsiteX13-69" fmla="*/ 4938256 w 5239400"/>
              <a:gd name="connsiteY13-70" fmla="*/ 3855720 h 4366260"/>
              <a:gd name="connsiteX14-71" fmla="*/ 5006836 w 5239400"/>
              <a:gd name="connsiteY14-72" fmla="*/ 4221480 h 4366260"/>
              <a:gd name="connsiteX15-73" fmla="*/ 4862056 w 5239400"/>
              <a:gd name="connsiteY15-74" fmla="*/ 4366260 h 4366260"/>
              <a:gd name="connsiteX16-75" fmla="*/ 434836 w 5239400"/>
              <a:gd name="connsiteY16-76" fmla="*/ 4366260 h 4366260"/>
              <a:gd name="connsiteX17-77" fmla="*/ 145276 w 5239400"/>
              <a:gd name="connsiteY17-78" fmla="*/ 4221480 h 4366260"/>
              <a:gd name="connsiteX18-79" fmla="*/ 259576 w 5239400"/>
              <a:gd name="connsiteY18-80" fmla="*/ 3710940 h 4366260"/>
              <a:gd name="connsiteX19-81" fmla="*/ 1120636 w 5239400"/>
              <a:gd name="connsiteY19-82" fmla="*/ 2110740 h 4366260"/>
              <a:gd name="connsiteX20-83" fmla="*/ 1646416 w 5239400"/>
              <a:gd name="connsiteY20-84" fmla="*/ 1272540 h 4366260"/>
              <a:gd name="connsiteX0-85" fmla="*/ 1646416 w 5239400"/>
              <a:gd name="connsiteY0-86" fmla="*/ 1272540 h 4366260"/>
              <a:gd name="connsiteX1-87" fmla="*/ 1417816 w 5239400"/>
              <a:gd name="connsiteY1-88" fmla="*/ 411480 h 4366260"/>
              <a:gd name="connsiteX2-89" fmla="*/ 1402576 w 5239400"/>
              <a:gd name="connsiteY2-90" fmla="*/ 152400 h 4366260"/>
              <a:gd name="connsiteX3-91" fmla="*/ 1836916 w 5239400"/>
              <a:gd name="connsiteY3-92" fmla="*/ 30480 h 4366260"/>
              <a:gd name="connsiteX4-93" fmla="*/ 2515096 w 5239400"/>
              <a:gd name="connsiteY4-94" fmla="*/ 0 h 4366260"/>
              <a:gd name="connsiteX5-95" fmla="*/ 3078976 w 5239400"/>
              <a:gd name="connsiteY5-96" fmla="*/ 15240 h 4366260"/>
              <a:gd name="connsiteX6-97" fmla="*/ 3559036 w 5239400"/>
              <a:gd name="connsiteY6-98" fmla="*/ 76200 h 4366260"/>
              <a:gd name="connsiteX7-99" fmla="*/ 3757156 w 5239400"/>
              <a:gd name="connsiteY7-100" fmla="*/ 167640 h 4366260"/>
              <a:gd name="connsiteX8-101" fmla="*/ 3696196 w 5239400"/>
              <a:gd name="connsiteY8-102" fmla="*/ 556260 h 4366260"/>
              <a:gd name="connsiteX9-103" fmla="*/ 3498076 w 5239400"/>
              <a:gd name="connsiteY9-104" fmla="*/ 1310640 h 4366260"/>
              <a:gd name="connsiteX10-105" fmla="*/ 3719056 w 5239400"/>
              <a:gd name="connsiteY10-106" fmla="*/ 1638300 h 4366260"/>
              <a:gd name="connsiteX11-107" fmla="*/ 4092436 w 5239400"/>
              <a:gd name="connsiteY11-108" fmla="*/ 2225040 h 4366260"/>
              <a:gd name="connsiteX12-109" fmla="*/ 4671556 w 5239400"/>
              <a:gd name="connsiteY12-110" fmla="*/ 3215640 h 4366260"/>
              <a:gd name="connsiteX13-111" fmla="*/ 4938256 w 5239400"/>
              <a:gd name="connsiteY13-112" fmla="*/ 3855720 h 4366260"/>
              <a:gd name="connsiteX14-113" fmla="*/ 5006836 w 5239400"/>
              <a:gd name="connsiteY14-114" fmla="*/ 4221480 h 4366260"/>
              <a:gd name="connsiteX15-115" fmla="*/ 4862056 w 5239400"/>
              <a:gd name="connsiteY15-116" fmla="*/ 4366260 h 4366260"/>
              <a:gd name="connsiteX16-117" fmla="*/ 434836 w 5239400"/>
              <a:gd name="connsiteY16-118" fmla="*/ 4366260 h 4366260"/>
              <a:gd name="connsiteX17-119" fmla="*/ 145276 w 5239400"/>
              <a:gd name="connsiteY17-120" fmla="*/ 4221480 h 4366260"/>
              <a:gd name="connsiteX18-121" fmla="*/ 259576 w 5239400"/>
              <a:gd name="connsiteY18-122" fmla="*/ 3710940 h 4366260"/>
              <a:gd name="connsiteX19-123" fmla="*/ 1120636 w 5239400"/>
              <a:gd name="connsiteY19-124" fmla="*/ 2110740 h 4366260"/>
              <a:gd name="connsiteX20-125" fmla="*/ 1646416 w 5239400"/>
              <a:gd name="connsiteY20-126" fmla="*/ 1272540 h 4366260"/>
              <a:gd name="connsiteX0-127" fmla="*/ 1646416 w 5239400"/>
              <a:gd name="connsiteY0-128" fmla="*/ 1272540 h 4366260"/>
              <a:gd name="connsiteX1-129" fmla="*/ 1417816 w 5239400"/>
              <a:gd name="connsiteY1-130" fmla="*/ 411480 h 4366260"/>
              <a:gd name="connsiteX2-131" fmla="*/ 1402576 w 5239400"/>
              <a:gd name="connsiteY2-132" fmla="*/ 152400 h 4366260"/>
              <a:gd name="connsiteX3-133" fmla="*/ 1836916 w 5239400"/>
              <a:gd name="connsiteY3-134" fmla="*/ 30480 h 4366260"/>
              <a:gd name="connsiteX4-135" fmla="*/ 2515096 w 5239400"/>
              <a:gd name="connsiteY4-136" fmla="*/ 0 h 4366260"/>
              <a:gd name="connsiteX5-137" fmla="*/ 3078976 w 5239400"/>
              <a:gd name="connsiteY5-138" fmla="*/ 15240 h 4366260"/>
              <a:gd name="connsiteX6-139" fmla="*/ 3559036 w 5239400"/>
              <a:gd name="connsiteY6-140" fmla="*/ 76200 h 4366260"/>
              <a:gd name="connsiteX7-141" fmla="*/ 3757156 w 5239400"/>
              <a:gd name="connsiteY7-142" fmla="*/ 167640 h 4366260"/>
              <a:gd name="connsiteX8-143" fmla="*/ 3696196 w 5239400"/>
              <a:gd name="connsiteY8-144" fmla="*/ 556260 h 4366260"/>
              <a:gd name="connsiteX9-145" fmla="*/ 3498076 w 5239400"/>
              <a:gd name="connsiteY9-146" fmla="*/ 1310640 h 4366260"/>
              <a:gd name="connsiteX10-147" fmla="*/ 3719056 w 5239400"/>
              <a:gd name="connsiteY10-148" fmla="*/ 1638300 h 4366260"/>
              <a:gd name="connsiteX11-149" fmla="*/ 4092436 w 5239400"/>
              <a:gd name="connsiteY11-150" fmla="*/ 2225040 h 4366260"/>
              <a:gd name="connsiteX12-151" fmla="*/ 4671556 w 5239400"/>
              <a:gd name="connsiteY12-152" fmla="*/ 3215640 h 4366260"/>
              <a:gd name="connsiteX13-153" fmla="*/ 4938256 w 5239400"/>
              <a:gd name="connsiteY13-154" fmla="*/ 3855720 h 4366260"/>
              <a:gd name="connsiteX14-155" fmla="*/ 5006836 w 5239400"/>
              <a:gd name="connsiteY14-156" fmla="*/ 4221480 h 4366260"/>
              <a:gd name="connsiteX15-157" fmla="*/ 4862056 w 5239400"/>
              <a:gd name="connsiteY15-158" fmla="*/ 4366260 h 4366260"/>
              <a:gd name="connsiteX16-159" fmla="*/ 434836 w 5239400"/>
              <a:gd name="connsiteY16-160" fmla="*/ 4366260 h 4366260"/>
              <a:gd name="connsiteX17-161" fmla="*/ 145276 w 5239400"/>
              <a:gd name="connsiteY17-162" fmla="*/ 4221480 h 4366260"/>
              <a:gd name="connsiteX18-163" fmla="*/ 259576 w 5239400"/>
              <a:gd name="connsiteY18-164" fmla="*/ 3710940 h 4366260"/>
              <a:gd name="connsiteX19-165" fmla="*/ 1120636 w 5239400"/>
              <a:gd name="connsiteY19-166" fmla="*/ 2110740 h 4366260"/>
              <a:gd name="connsiteX20-167" fmla="*/ 1646416 w 5239400"/>
              <a:gd name="connsiteY20-168" fmla="*/ 1272540 h 4366260"/>
              <a:gd name="connsiteX0-169" fmla="*/ 1646416 w 5010047"/>
              <a:gd name="connsiteY0-170" fmla="*/ 1272540 h 4391988"/>
              <a:gd name="connsiteX1-171" fmla="*/ 1417816 w 5010047"/>
              <a:gd name="connsiteY1-172" fmla="*/ 411480 h 4391988"/>
              <a:gd name="connsiteX2-173" fmla="*/ 1402576 w 5010047"/>
              <a:gd name="connsiteY2-174" fmla="*/ 152400 h 4391988"/>
              <a:gd name="connsiteX3-175" fmla="*/ 1836916 w 5010047"/>
              <a:gd name="connsiteY3-176" fmla="*/ 30480 h 4391988"/>
              <a:gd name="connsiteX4-177" fmla="*/ 2515096 w 5010047"/>
              <a:gd name="connsiteY4-178" fmla="*/ 0 h 4391988"/>
              <a:gd name="connsiteX5-179" fmla="*/ 3078976 w 5010047"/>
              <a:gd name="connsiteY5-180" fmla="*/ 15240 h 4391988"/>
              <a:gd name="connsiteX6-181" fmla="*/ 3559036 w 5010047"/>
              <a:gd name="connsiteY6-182" fmla="*/ 76200 h 4391988"/>
              <a:gd name="connsiteX7-183" fmla="*/ 3757156 w 5010047"/>
              <a:gd name="connsiteY7-184" fmla="*/ 167640 h 4391988"/>
              <a:gd name="connsiteX8-185" fmla="*/ 3696196 w 5010047"/>
              <a:gd name="connsiteY8-186" fmla="*/ 556260 h 4391988"/>
              <a:gd name="connsiteX9-187" fmla="*/ 3498076 w 5010047"/>
              <a:gd name="connsiteY9-188" fmla="*/ 1310640 h 4391988"/>
              <a:gd name="connsiteX10-189" fmla="*/ 3719056 w 5010047"/>
              <a:gd name="connsiteY10-190" fmla="*/ 1638300 h 4391988"/>
              <a:gd name="connsiteX11-191" fmla="*/ 4092436 w 5010047"/>
              <a:gd name="connsiteY11-192" fmla="*/ 2225040 h 4391988"/>
              <a:gd name="connsiteX12-193" fmla="*/ 4671556 w 5010047"/>
              <a:gd name="connsiteY12-194" fmla="*/ 3215640 h 4391988"/>
              <a:gd name="connsiteX13-195" fmla="*/ 4938256 w 5010047"/>
              <a:gd name="connsiteY13-196" fmla="*/ 3855720 h 4391988"/>
              <a:gd name="connsiteX14-197" fmla="*/ 5006836 w 5010047"/>
              <a:gd name="connsiteY14-198" fmla="*/ 4221480 h 4391988"/>
              <a:gd name="connsiteX15-199" fmla="*/ 4862056 w 5010047"/>
              <a:gd name="connsiteY15-200" fmla="*/ 4366260 h 4391988"/>
              <a:gd name="connsiteX16-201" fmla="*/ 434836 w 5010047"/>
              <a:gd name="connsiteY16-202" fmla="*/ 4366260 h 4391988"/>
              <a:gd name="connsiteX17-203" fmla="*/ 145276 w 5010047"/>
              <a:gd name="connsiteY17-204" fmla="*/ 4221480 h 4391988"/>
              <a:gd name="connsiteX18-205" fmla="*/ 259576 w 5010047"/>
              <a:gd name="connsiteY18-206" fmla="*/ 3710940 h 4391988"/>
              <a:gd name="connsiteX19-207" fmla="*/ 1120636 w 5010047"/>
              <a:gd name="connsiteY19-208" fmla="*/ 2110740 h 4391988"/>
              <a:gd name="connsiteX20-209" fmla="*/ 1646416 w 5010047"/>
              <a:gd name="connsiteY20-210" fmla="*/ 1272540 h 4391988"/>
              <a:gd name="connsiteX0-211" fmla="*/ 1520739 w 4884370"/>
              <a:gd name="connsiteY0-212" fmla="*/ 1272540 h 4383866"/>
              <a:gd name="connsiteX1-213" fmla="*/ 1292139 w 4884370"/>
              <a:gd name="connsiteY1-214" fmla="*/ 411480 h 4383866"/>
              <a:gd name="connsiteX2-215" fmla="*/ 1276899 w 4884370"/>
              <a:gd name="connsiteY2-216" fmla="*/ 152400 h 4383866"/>
              <a:gd name="connsiteX3-217" fmla="*/ 1711239 w 4884370"/>
              <a:gd name="connsiteY3-218" fmla="*/ 30480 h 4383866"/>
              <a:gd name="connsiteX4-219" fmla="*/ 2389419 w 4884370"/>
              <a:gd name="connsiteY4-220" fmla="*/ 0 h 4383866"/>
              <a:gd name="connsiteX5-221" fmla="*/ 2953299 w 4884370"/>
              <a:gd name="connsiteY5-222" fmla="*/ 15240 h 4383866"/>
              <a:gd name="connsiteX6-223" fmla="*/ 3433359 w 4884370"/>
              <a:gd name="connsiteY6-224" fmla="*/ 76200 h 4383866"/>
              <a:gd name="connsiteX7-225" fmla="*/ 3631479 w 4884370"/>
              <a:gd name="connsiteY7-226" fmla="*/ 167640 h 4383866"/>
              <a:gd name="connsiteX8-227" fmla="*/ 3570519 w 4884370"/>
              <a:gd name="connsiteY8-228" fmla="*/ 556260 h 4383866"/>
              <a:gd name="connsiteX9-229" fmla="*/ 3372399 w 4884370"/>
              <a:gd name="connsiteY9-230" fmla="*/ 1310640 h 4383866"/>
              <a:gd name="connsiteX10-231" fmla="*/ 3593379 w 4884370"/>
              <a:gd name="connsiteY10-232" fmla="*/ 1638300 h 4383866"/>
              <a:gd name="connsiteX11-233" fmla="*/ 3966759 w 4884370"/>
              <a:gd name="connsiteY11-234" fmla="*/ 2225040 h 4383866"/>
              <a:gd name="connsiteX12-235" fmla="*/ 4545879 w 4884370"/>
              <a:gd name="connsiteY12-236" fmla="*/ 3215640 h 4383866"/>
              <a:gd name="connsiteX13-237" fmla="*/ 4812579 w 4884370"/>
              <a:gd name="connsiteY13-238" fmla="*/ 3855720 h 4383866"/>
              <a:gd name="connsiteX14-239" fmla="*/ 4881159 w 4884370"/>
              <a:gd name="connsiteY14-240" fmla="*/ 4221480 h 4383866"/>
              <a:gd name="connsiteX15-241" fmla="*/ 4736379 w 4884370"/>
              <a:gd name="connsiteY15-242" fmla="*/ 4366260 h 4383866"/>
              <a:gd name="connsiteX16-243" fmla="*/ 309159 w 4884370"/>
              <a:gd name="connsiteY16-244" fmla="*/ 4366260 h 4383866"/>
              <a:gd name="connsiteX17-245" fmla="*/ 19599 w 4884370"/>
              <a:gd name="connsiteY17-246" fmla="*/ 4221480 h 4383866"/>
              <a:gd name="connsiteX18-247" fmla="*/ 133899 w 4884370"/>
              <a:gd name="connsiteY18-248" fmla="*/ 3710940 h 4383866"/>
              <a:gd name="connsiteX19-249" fmla="*/ 994959 w 4884370"/>
              <a:gd name="connsiteY19-250" fmla="*/ 2110740 h 4383866"/>
              <a:gd name="connsiteX20-251" fmla="*/ 1520739 w 4884370"/>
              <a:gd name="connsiteY20-252" fmla="*/ 1272540 h 4383866"/>
              <a:gd name="connsiteX0-253" fmla="*/ 1520739 w 4884370"/>
              <a:gd name="connsiteY0-254" fmla="*/ 1272540 h 4385171"/>
              <a:gd name="connsiteX1-255" fmla="*/ 1292139 w 4884370"/>
              <a:gd name="connsiteY1-256" fmla="*/ 411480 h 4385171"/>
              <a:gd name="connsiteX2-257" fmla="*/ 1276899 w 4884370"/>
              <a:gd name="connsiteY2-258" fmla="*/ 152400 h 4385171"/>
              <a:gd name="connsiteX3-259" fmla="*/ 1711239 w 4884370"/>
              <a:gd name="connsiteY3-260" fmla="*/ 30480 h 4385171"/>
              <a:gd name="connsiteX4-261" fmla="*/ 2389419 w 4884370"/>
              <a:gd name="connsiteY4-262" fmla="*/ 0 h 4385171"/>
              <a:gd name="connsiteX5-263" fmla="*/ 2953299 w 4884370"/>
              <a:gd name="connsiteY5-264" fmla="*/ 15240 h 4385171"/>
              <a:gd name="connsiteX6-265" fmla="*/ 3433359 w 4884370"/>
              <a:gd name="connsiteY6-266" fmla="*/ 76200 h 4385171"/>
              <a:gd name="connsiteX7-267" fmla="*/ 3631479 w 4884370"/>
              <a:gd name="connsiteY7-268" fmla="*/ 167640 h 4385171"/>
              <a:gd name="connsiteX8-269" fmla="*/ 3570519 w 4884370"/>
              <a:gd name="connsiteY8-270" fmla="*/ 556260 h 4385171"/>
              <a:gd name="connsiteX9-271" fmla="*/ 3372399 w 4884370"/>
              <a:gd name="connsiteY9-272" fmla="*/ 1310640 h 4385171"/>
              <a:gd name="connsiteX10-273" fmla="*/ 3593379 w 4884370"/>
              <a:gd name="connsiteY10-274" fmla="*/ 1638300 h 4385171"/>
              <a:gd name="connsiteX11-275" fmla="*/ 3966759 w 4884370"/>
              <a:gd name="connsiteY11-276" fmla="*/ 2225040 h 4385171"/>
              <a:gd name="connsiteX12-277" fmla="*/ 4545879 w 4884370"/>
              <a:gd name="connsiteY12-278" fmla="*/ 3215640 h 4385171"/>
              <a:gd name="connsiteX13-279" fmla="*/ 4812579 w 4884370"/>
              <a:gd name="connsiteY13-280" fmla="*/ 3855720 h 4385171"/>
              <a:gd name="connsiteX14-281" fmla="*/ 4881159 w 4884370"/>
              <a:gd name="connsiteY14-282" fmla="*/ 4221480 h 4385171"/>
              <a:gd name="connsiteX15-283" fmla="*/ 4736379 w 4884370"/>
              <a:gd name="connsiteY15-284" fmla="*/ 4366260 h 4385171"/>
              <a:gd name="connsiteX16-285" fmla="*/ 309159 w 4884370"/>
              <a:gd name="connsiteY16-286" fmla="*/ 4366260 h 4385171"/>
              <a:gd name="connsiteX17-287" fmla="*/ 19599 w 4884370"/>
              <a:gd name="connsiteY17-288" fmla="*/ 4221480 h 4385171"/>
              <a:gd name="connsiteX18-289" fmla="*/ 133899 w 4884370"/>
              <a:gd name="connsiteY18-290" fmla="*/ 3710940 h 4385171"/>
              <a:gd name="connsiteX19-291" fmla="*/ 994959 w 4884370"/>
              <a:gd name="connsiteY19-292" fmla="*/ 2110740 h 4385171"/>
              <a:gd name="connsiteX20-293" fmla="*/ 1520739 w 4884370"/>
              <a:gd name="connsiteY20-294" fmla="*/ 1272540 h 4385171"/>
              <a:gd name="connsiteX0-295" fmla="*/ 1520739 w 4884370"/>
              <a:gd name="connsiteY0-296" fmla="*/ 1272540 h 4390039"/>
              <a:gd name="connsiteX1-297" fmla="*/ 1292139 w 4884370"/>
              <a:gd name="connsiteY1-298" fmla="*/ 411480 h 4390039"/>
              <a:gd name="connsiteX2-299" fmla="*/ 1276899 w 4884370"/>
              <a:gd name="connsiteY2-300" fmla="*/ 152400 h 4390039"/>
              <a:gd name="connsiteX3-301" fmla="*/ 1711239 w 4884370"/>
              <a:gd name="connsiteY3-302" fmla="*/ 30480 h 4390039"/>
              <a:gd name="connsiteX4-303" fmla="*/ 2389419 w 4884370"/>
              <a:gd name="connsiteY4-304" fmla="*/ 0 h 4390039"/>
              <a:gd name="connsiteX5-305" fmla="*/ 2953299 w 4884370"/>
              <a:gd name="connsiteY5-306" fmla="*/ 15240 h 4390039"/>
              <a:gd name="connsiteX6-307" fmla="*/ 3433359 w 4884370"/>
              <a:gd name="connsiteY6-308" fmla="*/ 76200 h 4390039"/>
              <a:gd name="connsiteX7-309" fmla="*/ 3631479 w 4884370"/>
              <a:gd name="connsiteY7-310" fmla="*/ 167640 h 4390039"/>
              <a:gd name="connsiteX8-311" fmla="*/ 3570519 w 4884370"/>
              <a:gd name="connsiteY8-312" fmla="*/ 556260 h 4390039"/>
              <a:gd name="connsiteX9-313" fmla="*/ 3372399 w 4884370"/>
              <a:gd name="connsiteY9-314" fmla="*/ 1310640 h 4390039"/>
              <a:gd name="connsiteX10-315" fmla="*/ 3593379 w 4884370"/>
              <a:gd name="connsiteY10-316" fmla="*/ 1638300 h 4390039"/>
              <a:gd name="connsiteX11-317" fmla="*/ 3966759 w 4884370"/>
              <a:gd name="connsiteY11-318" fmla="*/ 2225040 h 4390039"/>
              <a:gd name="connsiteX12-319" fmla="*/ 4545879 w 4884370"/>
              <a:gd name="connsiteY12-320" fmla="*/ 3215640 h 4390039"/>
              <a:gd name="connsiteX13-321" fmla="*/ 4812579 w 4884370"/>
              <a:gd name="connsiteY13-322" fmla="*/ 3855720 h 4390039"/>
              <a:gd name="connsiteX14-323" fmla="*/ 4881159 w 4884370"/>
              <a:gd name="connsiteY14-324" fmla="*/ 4221480 h 4390039"/>
              <a:gd name="connsiteX15-325" fmla="*/ 4736379 w 4884370"/>
              <a:gd name="connsiteY15-326" fmla="*/ 4366260 h 4390039"/>
              <a:gd name="connsiteX16-327" fmla="*/ 309159 w 4884370"/>
              <a:gd name="connsiteY16-328" fmla="*/ 4366260 h 4390039"/>
              <a:gd name="connsiteX17-329" fmla="*/ 19599 w 4884370"/>
              <a:gd name="connsiteY17-330" fmla="*/ 4221480 h 4390039"/>
              <a:gd name="connsiteX18-331" fmla="*/ 133899 w 4884370"/>
              <a:gd name="connsiteY18-332" fmla="*/ 3710940 h 4390039"/>
              <a:gd name="connsiteX19-333" fmla="*/ 994959 w 4884370"/>
              <a:gd name="connsiteY19-334" fmla="*/ 2110740 h 4390039"/>
              <a:gd name="connsiteX20-335" fmla="*/ 1520739 w 4884370"/>
              <a:gd name="connsiteY20-336" fmla="*/ 1272540 h 4390039"/>
              <a:gd name="connsiteX0-337" fmla="*/ 1534810 w 4898441"/>
              <a:gd name="connsiteY0-338" fmla="*/ 1272540 h 4390039"/>
              <a:gd name="connsiteX1-339" fmla="*/ 1306210 w 4898441"/>
              <a:gd name="connsiteY1-340" fmla="*/ 411480 h 4390039"/>
              <a:gd name="connsiteX2-341" fmla="*/ 1290970 w 4898441"/>
              <a:gd name="connsiteY2-342" fmla="*/ 152400 h 4390039"/>
              <a:gd name="connsiteX3-343" fmla="*/ 1725310 w 4898441"/>
              <a:gd name="connsiteY3-344" fmla="*/ 30480 h 4390039"/>
              <a:gd name="connsiteX4-345" fmla="*/ 2403490 w 4898441"/>
              <a:gd name="connsiteY4-346" fmla="*/ 0 h 4390039"/>
              <a:gd name="connsiteX5-347" fmla="*/ 2967370 w 4898441"/>
              <a:gd name="connsiteY5-348" fmla="*/ 15240 h 4390039"/>
              <a:gd name="connsiteX6-349" fmla="*/ 3447430 w 4898441"/>
              <a:gd name="connsiteY6-350" fmla="*/ 76200 h 4390039"/>
              <a:gd name="connsiteX7-351" fmla="*/ 3645550 w 4898441"/>
              <a:gd name="connsiteY7-352" fmla="*/ 167640 h 4390039"/>
              <a:gd name="connsiteX8-353" fmla="*/ 3584590 w 4898441"/>
              <a:gd name="connsiteY8-354" fmla="*/ 556260 h 4390039"/>
              <a:gd name="connsiteX9-355" fmla="*/ 3386470 w 4898441"/>
              <a:gd name="connsiteY9-356" fmla="*/ 1310640 h 4390039"/>
              <a:gd name="connsiteX10-357" fmla="*/ 3607450 w 4898441"/>
              <a:gd name="connsiteY10-358" fmla="*/ 1638300 h 4390039"/>
              <a:gd name="connsiteX11-359" fmla="*/ 3980830 w 4898441"/>
              <a:gd name="connsiteY11-360" fmla="*/ 2225040 h 4390039"/>
              <a:gd name="connsiteX12-361" fmla="*/ 4559950 w 4898441"/>
              <a:gd name="connsiteY12-362" fmla="*/ 3215640 h 4390039"/>
              <a:gd name="connsiteX13-363" fmla="*/ 4826650 w 4898441"/>
              <a:gd name="connsiteY13-364" fmla="*/ 3855720 h 4390039"/>
              <a:gd name="connsiteX14-365" fmla="*/ 4895230 w 4898441"/>
              <a:gd name="connsiteY14-366" fmla="*/ 4221480 h 4390039"/>
              <a:gd name="connsiteX15-367" fmla="*/ 4750450 w 4898441"/>
              <a:gd name="connsiteY15-368" fmla="*/ 4366260 h 4390039"/>
              <a:gd name="connsiteX16-369" fmla="*/ 323230 w 4898441"/>
              <a:gd name="connsiteY16-370" fmla="*/ 4366260 h 4390039"/>
              <a:gd name="connsiteX17-371" fmla="*/ 33670 w 4898441"/>
              <a:gd name="connsiteY17-372" fmla="*/ 4221480 h 4390039"/>
              <a:gd name="connsiteX18-373" fmla="*/ 147970 w 4898441"/>
              <a:gd name="connsiteY18-374" fmla="*/ 3710940 h 4390039"/>
              <a:gd name="connsiteX19-375" fmla="*/ 1009030 w 4898441"/>
              <a:gd name="connsiteY19-376" fmla="*/ 2110740 h 4390039"/>
              <a:gd name="connsiteX20-377" fmla="*/ 1534810 w 4898441"/>
              <a:gd name="connsiteY20-378" fmla="*/ 1272540 h 4390039"/>
              <a:gd name="connsiteX0-379" fmla="*/ 1515121 w 4878752"/>
              <a:gd name="connsiteY0-380" fmla="*/ 1272540 h 4390039"/>
              <a:gd name="connsiteX1-381" fmla="*/ 1286521 w 4878752"/>
              <a:gd name="connsiteY1-382" fmla="*/ 411480 h 4390039"/>
              <a:gd name="connsiteX2-383" fmla="*/ 1271281 w 4878752"/>
              <a:gd name="connsiteY2-384" fmla="*/ 152400 h 4390039"/>
              <a:gd name="connsiteX3-385" fmla="*/ 1705621 w 4878752"/>
              <a:gd name="connsiteY3-386" fmla="*/ 30480 h 4390039"/>
              <a:gd name="connsiteX4-387" fmla="*/ 2383801 w 4878752"/>
              <a:gd name="connsiteY4-388" fmla="*/ 0 h 4390039"/>
              <a:gd name="connsiteX5-389" fmla="*/ 2947681 w 4878752"/>
              <a:gd name="connsiteY5-390" fmla="*/ 15240 h 4390039"/>
              <a:gd name="connsiteX6-391" fmla="*/ 3427741 w 4878752"/>
              <a:gd name="connsiteY6-392" fmla="*/ 76200 h 4390039"/>
              <a:gd name="connsiteX7-393" fmla="*/ 3625861 w 4878752"/>
              <a:gd name="connsiteY7-394" fmla="*/ 167640 h 4390039"/>
              <a:gd name="connsiteX8-395" fmla="*/ 3564901 w 4878752"/>
              <a:gd name="connsiteY8-396" fmla="*/ 556260 h 4390039"/>
              <a:gd name="connsiteX9-397" fmla="*/ 3366781 w 4878752"/>
              <a:gd name="connsiteY9-398" fmla="*/ 1310640 h 4390039"/>
              <a:gd name="connsiteX10-399" fmla="*/ 3587761 w 4878752"/>
              <a:gd name="connsiteY10-400" fmla="*/ 1638300 h 4390039"/>
              <a:gd name="connsiteX11-401" fmla="*/ 3961141 w 4878752"/>
              <a:gd name="connsiteY11-402" fmla="*/ 2225040 h 4390039"/>
              <a:gd name="connsiteX12-403" fmla="*/ 4540261 w 4878752"/>
              <a:gd name="connsiteY12-404" fmla="*/ 3215640 h 4390039"/>
              <a:gd name="connsiteX13-405" fmla="*/ 4806961 w 4878752"/>
              <a:gd name="connsiteY13-406" fmla="*/ 3855720 h 4390039"/>
              <a:gd name="connsiteX14-407" fmla="*/ 4875541 w 4878752"/>
              <a:gd name="connsiteY14-408" fmla="*/ 4221480 h 4390039"/>
              <a:gd name="connsiteX15-409" fmla="*/ 4730761 w 4878752"/>
              <a:gd name="connsiteY15-410" fmla="*/ 4366260 h 4390039"/>
              <a:gd name="connsiteX16-411" fmla="*/ 303541 w 4878752"/>
              <a:gd name="connsiteY16-412" fmla="*/ 4366260 h 4390039"/>
              <a:gd name="connsiteX17-413" fmla="*/ 13981 w 4878752"/>
              <a:gd name="connsiteY17-414" fmla="*/ 4221480 h 4390039"/>
              <a:gd name="connsiteX18-415" fmla="*/ 128281 w 4878752"/>
              <a:gd name="connsiteY18-416" fmla="*/ 3710940 h 4390039"/>
              <a:gd name="connsiteX19-417" fmla="*/ 989341 w 4878752"/>
              <a:gd name="connsiteY19-418" fmla="*/ 2110740 h 4390039"/>
              <a:gd name="connsiteX20-419" fmla="*/ 1515121 w 4878752"/>
              <a:gd name="connsiteY20-420" fmla="*/ 1272540 h 4390039"/>
              <a:gd name="connsiteX0-421" fmla="*/ 1515121 w 4878752"/>
              <a:gd name="connsiteY0-422" fmla="*/ 1272540 h 4386630"/>
              <a:gd name="connsiteX1-423" fmla="*/ 1286521 w 4878752"/>
              <a:gd name="connsiteY1-424" fmla="*/ 411480 h 4386630"/>
              <a:gd name="connsiteX2-425" fmla="*/ 1271281 w 4878752"/>
              <a:gd name="connsiteY2-426" fmla="*/ 152400 h 4386630"/>
              <a:gd name="connsiteX3-427" fmla="*/ 1705621 w 4878752"/>
              <a:gd name="connsiteY3-428" fmla="*/ 30480 h 4386630"/>
              <a:gd name="connsiteX4-429" fmla="*/ 2383801 w 4878752"/>
              <a:gd name="connsiteY4-430" fmla="*/ 0 h 4386630"/>
              <a:gd name="connsiteX5-431" fmla="*/ 2947681 w 4878752"/>
              <a:gd name="connsiteY5-432" fmla="*/ 15240 h 4386630"/>
              <a:gd name="connsiteX6-433" fmla="*/ 3427741 w 4878752"/>
              <a:gd name="connsiteY6-434" fmla="*/ 76200 h 4386630"/>
              <a:gd name="connsiteX7-435" fmla="*/ 3625861 w 4878752"/>
              <a:gd name="connsiteY7-436" fmla="*/ 167640 h 4386630"/>
              <a:gd name="connsiteX8-437" fmla="*/ 3564901 w 4878752"/>
              <a:gd name="connsiteY8-438" fmla="*/ 556260 h 4386630"/>
              <a:gd name="connsiteX9-439" fmla="*/ 3366781 w 4878752"/>
              <a:gd name="connsiteY9-440" fmla="*/ 1310640 h 4386630"/>
              <a:gd name="connsiteX10-441" fmla="*/ 3587761 w 4878752"/>
              <a:gd name="connsiteY10-442" fmla="*/ 1638300 h 4386630"/>
              <a:gd name="connsiteX11-443" fmla="*/ 3961141 w 4878752"/>
              <a:gd name="connsiteY11-444" fmla="*/ 2225040 h 4386630"/>
              <a:gd name="connsiteX12-445" fmla="*/ 4540261 w 4878752"/>
              <a:gd name="connsiteY12-446" fmla="*/ 3215640 h 4386630"/>
              <a:gd name="connsiteX13-447" fmla="*/ 4806961 w 4878752"/>
              <a:gd name="connsiteY13-448" fmla="*/ 3855720 h 4386630"/>
              <a:gd name="connsiteX14-449" fmla="*/ 4875541 w 4878752"/>
              <a:gd name="connsiteY14-450" fmla="*/ 4221480 h 4386630"/>
              <a:gd name="connsiteX15-451" fmla="*/ 4730761 w 4878752"/>
              <a:gd name="connsiteY15-452" fmla="*/ 4366260 h 4386630"/>
              <a:gd name="connsiteX16-453" fmla="*/ 303541 w 4878752"/>
              <a:gd name="connsiteY16-454" fmla="*/ 4366260 h 4386630"/>
              <a:gd name="connsiteX17-455" fmla="*/ 13981 w 4878752"/>
              <a:gd name="connsiteY17-456" fmla="*/ 4221480 h 4386630"/>
              <a:gd name="connsiteX18-457" fmla="*/ 128281 w 4878752"/>
              <a:gd name="connsiteY18-458" fmla="*/ 3710940 h 4386630"/>
              <a:gd name="connsiteX19-459" fmla="*/ 989341 w 4878752"/>
              <a:gd name="connsiteY19-460" fmla="*/ 2110740 h 4386630"/>
              <a:gd name="connsiteX20-461" fmla="*/ 1515121 w 4878752"/>
              <a:gd name="connsiteY20-462" fmla="*/ 1272540 h 4386630"/>
              <a:gd name="connsiteX0-463" fmla="*/ 1520738 w 5113722"/>
              <a:gd name="connsiteY0-464" fmla="*/ 1272540 h 4388722"/>
              <a:gd name="connsiteX1-465" fmla="*/ 1292138 w 5113722"/>
              <a:gd name="connsiteY1-466" fmla="*/ 411480 h 4388722"/>
              <a:gd name="connsiteX2-467" fmla="*/ 1276898 w 5113722"/>
              <a:gd name="connsiteY2-468" fmla="*/ 152400 h 4388722"/>
              <a:gd name="connsiteX3-469" fmla="*/ 1711238 w 5113722"/>
              <a:gd name="connsiteY3-470" fmla="*/ 30480 h 4388722"/>
              <a:gd name="connsiteX4-471" fmla="*/ 2389418 w 5113722"/>
              <a:gd name="connsiteY4-472" fmla="*/ 0 h 4388722"/>
              <a:gd name="connsiteX5-473" fmla="*/ 2953298 w 5113722"/>
              <a:gd name="connsiteY5-474" fmla="*/ 15240 h 4388722"/>
              <a:gd name="connsiteX6-475" fmla="*/ 3433358 w 5113722"/>
              <a:gd name="connsiteY6-476" fmla="*/ 76200 h 4388722"/>
              <a:gd name="connsiteX7-477" fmla="*/ 3631478 w 5113722"/>
              <a:gd name="connsiteY7-478" fmla="*/ 167640 h 4388722"/>
              <a:gd name="connsiteX8-479" fmla="*/ 3570518 w 5113722"/>
              <a:gd name="connsiteY8-480" fmla="*/ 556260 h 4388722"/>
              <a:gd name="connsiteX9-481" fmla="*/ 3372398 w 5113722"/>
              <a:gd name="connsiteY9-482" fmla="*/ 1310640 h 4388722"/>
              <a:gd name="connsiteX10-483" fmla="*/ 3593378 w 5113722"/>
              <a:gd name="connsiteY10-484" fmla="*/ 1638300 h 4388722"/>
              <a:gd name="connsiteX11-485" fmla="*/ 3966758 w 5113722"/>
              <a:gd name="connsiteY11-486" fmla="*/ 2225040 h 4388722"/>
              <a:gd name="connsiteX12-487" fmla="*/ 4545878 w 5113722"/>
              <a:gd name="connsiteY12-488" fmla="*/ 3215640 h 4388722"/>
              <a:gd name="connsiteX13-489" fmla="*/ 4812578 w 5113722"/>
              <a:gd name="connsiteY13-490" fmla="*/ 3855720 h 4388722"/>
              <a:gd name="connsiteX14-491" fmla="*/ 4881158 w 5113722"/>
              <a:gd name="connsiteY14-492" fmla="*/ 4221480 h 4388722"/>
              <a:gd name="connsiteX15-493" fmla="*/ 4736378 w 5113722"/>
              <a:gd name="connsiteY15-494" fmla="*/ 4366260 h 4388722"/>
              <a:gd name="connsiteX16-495" fmla="*/ 309158 w 5113722"/>
              <a:gd name="connsiteY16-496" fmla="*/ 4385310 h 4388722"/>
              <a:gd name="connsiteX17-497" fmla="*/ 19598 w 5113722"/>
              <a:gd name="connsiteY17-498" fmla="*/ 4221480 h 4388722"/>
              <a:gd name="connsiteX18-499" fmla="*/ 133898 w 5113722"/>
              <a:gd name="connsiteY18-500" fmla="*/ 3710940 h 4388722"/>
              <a:gd name="connsiteX19-501" fmla="*/ 994958 w 5113722"/>
              <a:gd name="connsiteY19-502" fmla="*/ 2110740 h 4388722"/>
              <a:gd name="connsiteX20-503" fmla="*/ 1520738 w 5113722"/>
              <a:gd name="connsiteY20-504" fmla="*/ 1272540 h 4388722"/>
              <a:gd name="connsiteX0-505" fmla="*/ 1520738 w 5113722"/>
              <a:gd name="connsiteY0-506" fmla="*/ 1272540 h 4394353"/>
              <a:gd name="connsiteX1-507" fmla="*/ 1292138 w 5113722"/>
              <a:gd name="connsiteY1-508" fmla="*/ 411480 h 4394353"/>
              <a:gd name="connsiteX2-509" fmla="*/ 1276898 w 5113722"/>
              <a:gd name="connsiteY2-510" fmla="*/ 152400 h 4394353"/>
              <a:gd name="connsiteX3-511" fmla="*/ 1711238 w 5113722"/>
              <a:gd name="connsiteY3-512" fmla="*/ 30480 h 4394353"/>
              <a:gd name="connsiteX4-513" fmla="*/ 2389418 w 5113722"/>
              <a:gd name="connsiteY4-514" fmla="*/ 0 h 4394353"/>
              <a:gd name="connsiteX5-515" fmla="*/ 2953298 w 5113722"/>
              <a:gd name="connsiteY5-516" fmla="*/ 15240 h 4394353"/>
              <a:gd name="connsiteX6-517" fmla="*/ 3433358 w 5113722"/>
              <a:gd name="connsiteY6-518" fmla="*/ 76200 h 4394353"/>
              <a:gd name="connsiteX7-519" fmla="*/ 3631478 w 5113722"/>
              <a:gd name="connsiteY7-520" fmla="*/ 167640 h 4394353"/>
              <a:gd name="connsiteX8-521" fmla="*/ 3570518 w 5113722"/>
              <a:gd name="connsiteY8-522" fmla="*/ 556260 h 4394353"/>
              <a:gd name="connsiteX9-523" fmla="*/ 3372398 w 5113722"/>
              <a:gd name="connsiteY9-524" fmla="*/ 1310640 h 4394353"/>
              <a:gd name="connsiteX10-525" fmla="*/ 3593378 w 5113722"/>
              <a:gd name="connsiteY10-526" fmla="*/ 1638300 h 4394353"/>
              <a:gd name="connsiteX11-527" fmla="*/ 3966758 w 5113722"/>
              <a:gd name="connsiteY11-528" fmla="*/ 2225040 h 4394353"/>
              <a:gd name="connsiteX12-529" fmla="*/ 4545878 w 5113722"/>
              <a:gd name="connsiteY12-530" fmla="*/ 3215640 h 4394353"/>
              <a:gd name="connsiteX13-531" fmla="*/ 4812578 w 5113722"/>
              <a:gd name="connsiteY13-532" fmla="*/ 3855720 h 4394353"/>
              <a:gd name="connsiteX14-533" fmla="*/ 4881158 w 5113722"/>
              <a:gd name="connsiteY14-534" fmla="*/ 4221480 h 4394353"/>
              <a:gd name="connsiteX15-535" fmla="*/ 4736378 w 5113722"/>
              <a:gd name="connsiteY15-536" fmla="*/ 4366260 h 4394353"/>
              <a:gd name="connsiteX16-537" fmla="*/ 309158 w 5113722"/>
              <a:gd name="connsiteY16-538" fmla="*/ 4385310 h 4394353"/>
              <a:gd name="connsiteX17-539" fmla="*/ 19598 w 5113722"/>
              <a:gd name="connsiteY17-540" fmla="*/ 4221480 h 4394353"/>
              <a:gd name="connsiteX18-541" fmla="*/ 133898 w 5113722"/>
              <a:gd name="connsiteY18-542" fmla="*/ 3710940 h 4394353"/>
              <a:gd name="connsiteX19-543" fmla="*/ 994958 w 5113722"/>
              <a:gd name="connsiteY19-544" fmla="*/ 2110740 h 4394353"/>
              <a:gd name="connsiteX20-545" fmla="*/ 1520738 w 5113722"/>
              <a:gd name="connsiteY20-546" fmla="*/ 1272540 h 4394353"/>
              <a:gd name="connsiteX0-547" fmla="*/ 1520738 w 4884369"/>
              <a:gd name="connsiteY0-548" fmla="*/ 1272540 h 4392997"/>
              <a:gd name="connsiteX1-549" fmla="*/ 1292138 w 4884369"/>
              <a:gd name="connsiteY1-550" fmla="*/ 411480 h 4392997"/>
              <a:gd name="connsiteX2-551" fmla="*/ 1276898 w 4884369"/>
              <a:gd name="connsiteY2-552" fmla="*/ 152400 h 4392997"/>
              <a:gd name="connsiteX3-553" fmla="*/ 1711238 w 4884369"/>
              <a:gd name="connsiteY3-554" fmla="*/ 30480 h 4392997"/>
              <a:gd name="connsiteX4-555" fmla="*/ 2389418 w 4884369"/>
              <a:gd name="connsiteY4-556" fmla="*/ 0 h 4392997"/>
              <a:gd name="connsiteX5-557" fmla="*/ 2953298 w 4884369"/>
              <a:gd name="connsiteY5-558" fmla="*/ 15240 h 4392997"/>
              <a:gd name="connsiteX6-559" fmla="*/ 3433358 w 4884369"/>
              <a:gd name="connsiteY6-560" fmla="*/ 76200 h 4392997"/>
              <a:gd name="connsiteX7-561" fmla="*/ 3631478 w 4884369"/>
              <a:gd name="connsiteY7-562" fmla="*/ 167640 h 4392997"/>
              <a:gd name="connsiteX8-563" fmla="*/ 3570518 w 4884369"/>
              <a:gd name="connsiteY8-564" fmla="*/ 556260 h 4392997"/>
              <a:gd name="connsiteX9-565" fmla="*/ 3372398 w 4884369"/>
              <a:gd name="connsiteY9-566" fmla="*/ 1310640 h 4392997"/>
              <a:gd name="connsiteX10-567" fmla="*/ 3593378 w 4884369"/>
              <a:gd name="connsiteY10-568" fmla="*/ 1638300 h 4392997"/>
              <a:gd name="connsiteX11-569" fmla="*/ 3966758 w 4884369"/>
              <a:gd name="connsiteY11-570" fmla="*/ 2225040 h 4392997"/>
              <a:gd name="connsiteX12-571" fmla="*/ 4545878 w 4884369"/>
              <a:gd name="connsiteY12-572" fmla="*/ 3215640 h 4392997"/>
              <a:gd name="connsiteX13-573" fmla="*/ 4812578 w 4884369"/>
              <a:gd name="connsiteY13-574" fmla="*/ 3855720 h 4392997"/>
              <a:gd name="connsiteX14-575" fmla="*/ 4881158 w 4884369"/>
              <a:gd name="connsiteY14-576" fmla="*/ 4221480 h 4392997"/>
              <a:gd name="connsiteX15-577" fmla="*/ 4736378 w 4884369"/>
              <a:gd name="connsiteY15-578" fmla="*/ 4366260 h 4392997"/>
              <a:gd name="connsiteX16-579" fmla="*/ 309158 w 4884369"/>
              <a:gd name="connsiteY16-580" fmla="*/ 4385310 h 4392997"/>
              <a:gd name="connsiteX17-581" fmla="*/ 19598 w 4884369"/>
              <a:gd name="connsiteY17-582" fmla="*/ 4221480 h 4392997"/>
              <a:gd name="connsiteX18-583" fmla="*/ 133898 w 4884369"/>
              <a:gd name="connsiteY18-584" fmla="*/ 3710940 h 4392997"/>
              <a:gd name="connsiteX19-585" fmla="*/ 994958 w 4884369"/>
              <a:gd name="connsiteY19-586" fmla="*/ 2110740 h 4392997"/>
              <a:gd name="connsiteX20-587" fmla="*/ 1520738 w 4884369"/>
              <a:gd name="connsiteY20-588" fmla="*/ 1272540 h 4392997"/>
              <a:gd name="connsiteX0-589" fmla="*/ 1520738 w 4884369"/>
              <a:gd name="connsiteY0-590" fmla="*/ 1272540 h 4392997"/>
              <a:gd name="connsiteX1-591" fmla="*/ 1292138 w 4884369"/>
              <a:gd name="connsiteY1-592" fmla="*/ 411480 h 4392997"/>
              <a:gd name="connsiteX2-593" fmla="*/ 1276898 w 4884369"/>
              <a:gd name="connsiteY2-594" fmla="*/ 152400 h 4392997"/>
              <a:gd name="connsiteX3-595" fmla="*/ 1711238 w 4884369"/>
              <a:gd name="connsiteY3-596" fmla="*/ 30480 h 4392997"/>
              <a:gd name="connsiteX4-597" fmla="*/ 2389418 w 4884369"/>
              <a:gd name="connsiteY4-598" fmla="*/ 0 h 4392997"/>
              <a:gd name="connsiteX5-599" fmla="*/ 2953298 w 4884369"/>
              <a:gd name="connsiteY5-600" fmla="*/ 15240 h 4392997"/>
              <a:gd name="connsiteX6-601" fmla="*/ 3433358 w 4884369"/>
              <a:gd name="connsiteY6-602" fmla="*/ 76200 h 4392997"/>
              <a:gd name="connsiteX7-603" fmla="*/ 3631478 w 4884369"/>
              <a:gd name="connsiteY7-604" fmla="*/ 167640 h 4392997"/>
              <a:gd name="connsiteX8-605" fmla="*/ 3570518 w 4884369"/>
              <a:gd name="connsiteY8-606" fmla="*/ 556260 h 4392997"/>
              <a:gd name="connsiteX9-607" fmla="*/ 3372398 w 4884369"/>
              <a:gd name="connsiteY9-608" fmla="*/ 1310640 h 4392997"/>
              <a:gd name="connsiteX10-609" fmla="*/ 3593378 w 4884369"/>
              <a:gd name="connsiteY10-610" fmla="*/ 1638300 h 4392997"/>
              <a:gd name="connsiteX11-611" fmla="*/ 3966758 w 4884369"/>
              <a:gd name="connsiteY11-612" fmla="*/ 2225040 h 4392997"/>
              <a:gd name="connsiteX12-613" fmla="*/ 4545878 w 4884369"/>
              <a:gd name="connsiteY12-614" fmla="*/ 3215640 h 4392997"/>
              <a:gd name="connsiteX13-615" fmla="*/ 4812578 w 4884369"/>
              <a:gd name="connsiteY13-616" fmla="*/ 3855720 h 4392997"/>
              <a:gd name="connsiteX14-617" fmla="*/ 4881158 w 4884369"/>
              <a:gd name="connsiteY14-618" fmla="*/ 4221480 h 4392997"/>
              <a:gd name="connsiteX15-619" fmla="*/ 4736378 w 4884369"/>
              <a:gd name="connsiteY15-620" fmla="*/ 4366260 h 4392997"/>
              <a:gd name="connsiteX16-621" fmla="*/ 309158 w 4884369"/>
              <a:gd name="connsiteY16-622" fmla="*/ 4385310 h 4392997"/>
              <a:gd name="connsiteX17-623" fmla="*/ 19598 w 4884369"/>
              <a:gd name="connsiteY17-624" fmla="*/ 4221480 h 4392997"/>
              <a:gd name="connsiteX18-625" fmla="*/ 133898 w 4884369"/>
              <a:gd name="connsiteY18-626" fmla="*/ 3710940 h 4392997"/>
              <a:gd name="connsiteX19-627" fmla="*/ 994958 w 4884369"/>
              <a:gd name="connsiteY19-628" fmla="*/ 2110740 h 4392997"/>
              <a:gd name="connsiteX20-629" fmla="*/ 1520738 w 4884369"/>
              <a:gd name="connsiteY20-630" fmla="*/ 1272540 h 4392997"/>
              <a:gd name="connsiteX0-631" fmla="*/ 1520738 w 4884369"/>
              <a:gd name="connsiteY0-632" fmla="*/ 1272540 h 4392997"/>
              <a:gd name="connsiteX1-633" fmla="*/ 1292138 w 4884369"/>
              <a:gd name="connsiteY1-634" fmla="*/ 411480 h 4392997"/>
              <a:gd name="connsiteX2-635" fmla="*/ 1276898 w 4884369"/>
              <a:gd name="connsiteY2-636" fmla="*/ 152400 h 4392997"/>
              <a:gd name="connsiteX3-637" fmla="*/ 1711238 w 4884369"/>
              <a:gd name="connsiteY3-638" fmla="*/ 30480 h 4392997"/>
              <a:gd name="connsiteX4-639" fmla="*/ 2389418 w 4884369"/>
              <a:gd name="connsiteY4-640" fmla="*/ 0 h 4392997"/>
              <a:gd name="connsiteX5-641" fmla="*/ 2953298 w 4884369"/>
              <a:gd name="connsiteY5-642" fmla="*/ 15240 h 4392997"/>
              <a:gd name="connsiteX6-643" fmla="*/ 3433358 w 4884369"/>
              <a:gd name="connsiteY6-644" fmla="*/ 76200 h 4392997"/>
              <a:gd name="connsiteX7-645" fmla="*/ 3631478 w 4884369"/>
              <a:gd name="connsiteY7-646" fmla="*/ 167640 h 4392997"/>
              <a:gd name="connsiteX8-647" fmla="*/ 3570518 w 4884369"/>
              <a:gd name="connsiteY8-648" fmla="*/ 556260 h 4392997"/>
              <a:gd name="connsiteX9-649" fmla="*/ 3372398 w 4884369"/>
              <a:gd name="connsiteY9-650" fmla="*/ 1310640 h 4392997"/>
              <a:gd name="connsiteX10-651" fmla="*/ 3593378 w 4884369"/>
              <a:gd name="connsiteY10-652" fmla="*/ 1638300 h 4392997"/>
              <a:gd name="connsiteX11-653" fmla="*/ 3966758 w 4884369"/>
              <a:gd name="connsiteY11-654" fmla="*/ 2225040 h 4392997"/>
              <a:gd name="connsiteX12-655" fmla="*/ 4545878 w 4884369"/>
              <a:gd name="connsiteY12-656" fmla="*/ 3215640 h 4392997"/>
              <a:gd name="connsiteX13-657" fmla="*/ 4812578 w 4884369"/>
              <a:gd name="connsiteY13-658" fmla="*/ 3855720 h 4392997"/>
              <a:gd name="connsiteX14-659" fmla="*/ 4881158 w 4884369"/>
              <a:gd name="connsiteY14-660" fmla="*/ 4221480 h 4392997"/>
              <a:gd name="connsiteX15-661" fmla="*/ 4736378 w 4884369"/>
              <a:gd name="connsiteY15-662" fmla="*/ 4366260 h 4392997"/>
              <a:gd name="connsiteX16-663" fmla="*/ 309158 w 4884369"/>
              <a:gd name="connsiteY16-664" fmla="*/ 4385310 h 4392997"/>
              <a:gd name="connsiteX17-665" fmla="*/ 19598 w 4884369"/>
              <a:gd name="connsiteY17-666" fmla="*/ 4221480 h 4392997"/>
              <a:gd name="connsiteX18-667" fmla="*/ 133898 w 4884369"/>
              <a:gd name="connsiteY18-668" fmla="*/ 3710940 h 4392997"/>
              <a:gd name="connsiteX19-669" fmla="*/ 994958 w 4884369"/>
              <a:gd name="connsiteY19-670" fmla="*/ 2110740 h 4392997"/>
              <a:gd name="connsiteX20-671" fmla="*/ 1520738 w 4884369"/>
              <a:gd name="connsiteY20-672" fmla="*/ 1272540 h 4392997"/>
              <a:gd name="connsiteX0-673" fmla="*/ 1520738 w 4884369"/>
              <a:gd name="connsiteY0-674" fmla="*/ 1272540 h 4392997"/>
              <a:gd name="connsiteX1-675" fmla="*/ 1292138 w 4884369"/>
              <a:gd name="connsiteY1-676" fmla="*/ 411480 h 4392997"/>
              <a:gd name="connsiteX2-677" fmla="*/ 1276898 w 4884369"/>
              <a:gd name="connsiteY2-678" fmla="*/ 152400 h 4392997"/>
              <a:gd name="connsiteX3-679" fmla="*/ 1711238 w 4884369"/>
              <a:gd name="connsiteY3-680" fmla="*/ 30480 h 4392997"/>
              <a:gd name="connsiteX4-681" fmla="*/ 2389418 w 4884369"/>
              <a:gd name="connsiteY4-682" fmla="*/ 0 h 4392997"/>
              <a:gd name="connsiteX5-683" fmla="*/ 2953298 w 4884369"/>
              <a:gd name="connsiteY5-684" fmla="*/ 15240 h 4392997"/>
              <a:gd name="connsiteX6-685" fmla="*/ 3433358 w 4884369"/>
              <a:gd name="connsiteY6-686" fmla="*/ 76200 h 4392997"/>
              <a:gd name="connsiteX7-687" fmla="*/ 3631478 w 4884369"/>
              <a:gd name="connsiteY7-688" fmla="*/ 167640 h 4392997"/>
              <a:gd name="connsiteX8-689" fmla="*/ 3570518 w 4884369"/>
              <a:gd name="connsiteY8-690" fmla="*/ 556260 h 4392997"/>
              <a:gd name="connsiteX9-691" fmla="*/ 3372398 w 4884369"/>
              <a:gd name="connsiteY9-692" fmla="*/ 1310640 h 4392997"/>
              <a:gd name="connsiteX10-693" fmla="*/ 3593378 w 4884369"/>
              <a:gd name="connsiteY10-694" fmla="*/ 1638300 h 4392997"/>
              <a:gd name="connsiteX11-695" fmla="*/ 3966758 w 4884369"/>
              <a:gd name="connsiteY11-696" fmla="*/ 2225040 h 4392997"/>
              <a:gd name="connsiteX12-697" fmla="*/ 4545878 w 4884369"/>
              <a:gd name="connsiteY12-698" fmla="*/ 3215640 h 4392997"/>
              <a:gd name="connsiteX13-699" fmla="*/ 4812578 w 4884369"/>
              <a:gd name="connsiteY13-700" fmla="*/ 3855720 h 4392997"/>
              <a:gd name="connsiteX14-701" fmla="*/ 4881158 w 4884369"/>
              <a:gd name="connsiteY14-702" fmla="*/ 4221480 h 4392997"/>
              <a:gd name="connsiteX15-703" fmla="*/ 4736378 w 4884369"/>
              <a:gd name="connsiteY15-704" fmla="*/ 4366260 h 4392997"/>
              <a:gd name="connsiteX16-705" fmla="*/ 309158 w 4884369"/>
              <a:gd name="connsiteY16-706" fmla="*/ 4385310 h 4392997"/>
              <a:gd name="connsiteX17-707" fmla="*/ 19598 w 4884369"/>
              <a:gd name="connsiteY17-708" fmla="*/ 4221480 h 4392997"/>
              <a:gd name="connsiteX18-709" fmla="*/ 133898 w 4884369"/>
              <a:gd name="connsiteY18-710" fmla="*/ 3710940 h 4392997"/>
              <a:gd name="connsiteX19-711" fmla="*/ 994958 w 4884369"/>
              <a:gd name="connsiteY19-712" fmla="*/ 2110740 h 4392997"/>
              <a:gd name="connsiteX20-713" fmla="*/ 1520738 w 4884369"/>
              <a:gd name="connsiteY20-714" fmla="*/ 1272540 h 4392997"/>
              <a:gd name="connsiteX0-715" fmla="*/ 1520738 w 4884369"/>
              <a:gd name="connsiteY0-716" fmla="*/ 1272540 h 4392997"/>
              <a:gd name="connsiteX1-717" fmla="*/ 1292138 w 4884369"/>
              <a:gd name="connsiteY1-718" fmla="*/ 411480 h 4392997"/>
              <a:gd name="connsiteX2-719" fmla="*/ 1276898 w 4884369"/>
              <a:gd name="connsiteY2-720" fmla="*/ 152400 h 4392997"/>
              <a:gd name="connsiteX3-721" fmla="*/ 1711238 w 4884369"/>
              <a:gd name="connsiteY3-722" fmla="*/ 30480 h 4392997"/>
              <a:gd name="connsiteX4-723" fmla="*/ 2389418 w 4884369"/>
              <a:gd name="connsiteY4-724" fmla="*/ 0 h 4392997"/>
              <a:gd name="connsiteX5-725" fmla="*/ 2953298 w 4884369"/>
              <a:gd name="connsiteY5-726" fmla="*/ 15240 h 4392997"/>
              <a:gd name="connsiteX6-727" fmla="*/ 3433358 w 4884369"/>
              <a:gd name="connsiteY6-728" fmla="*/ 76200 h 4392997"/>
              <a:gd name="connsiteX7-729" fmla="*/ 3631478 w 4884369"/>
              <a:gd name="connsiteY7-730" fmla="*/ 167640 h 4392997"/>
              <a:gd name="connsiteX8-731" fmla="*/ 3570518 w 4884369"/>
              <a:gd name="connsiteY8-732" fmla="*/ 556260 h 4392997"/>
              <a:gd name="connsiteX9-733" fmla="*/ 3372398 w 4884369"/>
              <a:gd name="connsiteY9-734" fmla="*/ 1310640 h 4392997"/>
              <a:gd name="connsiteX10-735" fmla="*/ 3593378 w 4884369"/>
              <a:gd name="connsiteY10-736" fmla="*/ 1638300 h 4392997"/>
              <a:gd name="connsiteX11-737" fmla="*/ 3966758 w 4884369"/>
              <a:gd name="connsiteY11-738" fmla="*/ 2225040 h 4392997"/>
              <a:gd name="connsiteX12-739" fmla="*/ 4545878 w 4884369"/>
              <a:gd name="connsiteY12-740" fmla="*/ 3215640 h 4392997"/>
              <a:gd name="connsiteX13-741" fmla="*/ 4812578 w 4884369"/>
              <a:gd name="connsiteY13-742" fmla="*/ 3855720 h 4392997"/>
              <a:gd name="connsiteX14-743" fmla="*/ 4881158 w 4884369"/>
              <a:gd name="connsiteY14-744" fmla="*/ 4221480 h 4392997"/>
              <a:gd name="connsiteX15-745" fmla="*/ 4736378 w 4884369"/>
              <a:gd name="connsiteY15-746" fmla="*/ 4366260 h 4392997"/>
              <a:gd name="connsiteX16-747" fmla="*/ 309158 w 4884369"/>
              <a:gd name="connsiteY16-748" fmla="*/ 4385310 h 4392997"/>
              <a:gd name="connsiteX17-749" fmla="*/ 19598 w 4884369"/>
              <a:gd name="connsiteY17-750" fmla="*/ 4221480 h 4392997"/>
              <a:gd name="connsiteX18-751" fmla="*/ 133898 w 4884369"/>
              <a:gd name="connsiteY18-752" fmla="*/ 3710940 h 4392997"/>
              <a:gd name="connsiteX19-753" fmla="*/ 994958 w 4884369"/>
              <a:gd name="connsiteY19-754" fmla="*/ 2110740 h 4392997"/>
              <a:gd name="connsiteX20-755" fmla="*/ 1520738 w 4884369"/>
              <a:gd name="connsiteY20-756" fmla="*/ 1272540 h 4392997"/>
              <a:gd name="connsiteX0-757" fmla="*/ 1520738 w 4884369"/>
              <a:gd name="connsiteY0-758" fmla="*/ 1272540 h 4392997"/>
              <a:gd name="connsiteX1-759" fmla="*/ 1292138 w 4884369"/>
              <a:gd name="connsiteY1-760" fmla="*/ 411480 h 4392997"/>
              <a:gd name="connsiteX2-761" fmla="*/ 1276898 w 4884369"/>
              <a:gd name="connsiteY2-762" fmla="*/ 152400 h 4392997"/>
              <a:gd name="connsiteX3-763" fmla="*/ 1711238 w 4884369"/>
              <a:gd name="connsiteY3-764" fmla="*/ 30480 h 4392997"/>
              <a:gd name="connsiteX4-765" fmla="*/ 2389418 w 4884369"/>
              <a:gd name="connsiteY4-766" fmla="*/ 0 h 4392997"/>
              <a:gd name="connsiteX5-767" fmla="*/ 2953298 w 4884369"/>
              <a:gd name="connsiteY5-768" fmla="*/ 15240 h 4392997"/>
              <a:gd name="connsiteX6-769" fmla="*/ 3433358 w 4884369"/>
              <a:gd name="connsiteY6-770" fmla="*/ 76200 h 4392997"/>
              <a:gd name="connsiteX7-771" fmla="*/ 3631478 w 4884369"/>
              <a:gd name="connsiteY7-772" fmla="*/ 167640 h 4392997"/>
              <a:gd name="connsiteX8-773" fmla="*/ 3570518 w 4884369"/>
              <a:gd name="connsiteY8-774" fmla="*/ 556260 h 4392997"/>
              <a:gd name="connsiteX9-775" fmla="*/ 3372398 w 4884369"/>
              <a:gd name="connsiteY9-776" fmla="*/ 1310640 h 4392997"/>
              <a:gd name="connsiteX10-777" fmla="*/ 3593378 w 4884369"/>
              <a:gd name="connsiteY10-778" fmla="*/ 1638300 h 4392997"/>
              <a:gd name="connsiteX11-779" fmla="*/ 3966758 w 4884369"/>
              <a:gd name="connsiteY11-780" fmla="*/ 2225040 h 4392997"/>
              <a:gd name="connsiteX12-781" fmla="*/ 4545878 w 4884369"/>
              <a:gd name="connsiteY12-782" fmla="*/ 3215640 h 4392997"/>
              <a:gd name="connsiteX13-783" fmla="*/ 4812578 w 4884369"/>
              <a:gd name="connsiteY13-784" fmla="*/ 3855720 h 4392997"/>
              <a:gd name="connsiteX14-785" fmla="*/ 4881158 w 4884369"/>
              <a:gd name="connsiteY14-786" fmla="*/ 4221480 h 4392997"/>
              <a:gd name="connsiteX15-787" fmla="*/ 4736378 w 4884369"/>
              <a:gd name="connsiteY15-788" fmla="*/ 4366260 h 4392997"/>
              <a:gd name="connsiteX16-789" fmla="*/ 309158 w 4884369"/>
              <a:gd name="connsiteY16-790" fmla="*/ 4385310 h 4392997"/>
              <a:gd name="connsiteX17-791" fmla="*/ 19598 w 4884369"/>
              <a:gd name="connsiteY17-792" fmla="*/ 4221480 h 4392997"/>
              <a:gd name="connsiteX18-793" fmla="*/ 133898 w 4884369"/>
              <a:gd name="connsiteY18-794" fmla="*/ 3710940 h 4392997"/>
              <a:gd name="connsiteX19-795" fmla="*/ 994958 w 4884369"/>
              <a:gd name="connsiteY19-796" fmla="*/ 2110740 h 4392997"/>
              <a:gd name="connsiteX20-797" fmla="*/ 1520738 w 4884369"/>
              <a:gd name="connsiteY20-798" fmla="*/ 1272540 h 4392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4884369" h="4392997">
                <a:moveTo>
                  <a:pt x="1520738" y="1272540"/>
                </a:moveTo>
                <a:cubicBezTo>
                  <a:pt x="1557568" y="1122680"/>
                  <a:pt x="1351828" y="610870"/>
                  <a:pt x="1292138" y="411480"/>
                </a:cubicBezTo>
                <a:cubicBezTo>
                  <a:pt x="1232448" y="212090"/>
                  <a:pt x="1207048" y="215900"/>
                  <a:pt x="1276898" y="152400"/>
                </a:cubicBezTo>
                <a:cubicBezTo>
                  <a:pt x="1346748" y="88900"/>
                  <a:pt x="1525818" y="55880"/>
                  <a:pt x="1711238" y="30480"/>
                </a:cubicBezTo>
                <a:cubicBezTo>
                  <a:pt x="1896658" y="5080"/>
                  <a:pt x="2182408" y="2540"/>
                  <a:pt x="2389418" y="0"/>
                </a:cubicBezTo>
                <a:cubicBezTo>
                  <a:pt x="2596428" y="-2540"/>
                  <a:pt x="2779308" y="2540"/>
                  <a:pt x="2953298" y="15240"/>
                </a:cubicBezTo>
                <a:cubicBezTo>
                  <a:pt x="3127288" y="27940"/>
                  <a:pt x="3320328" y="50800"/>
                  <a:pt x="3433358" y="76200"/>
                </a:cubicBezTo>
                <a:cubicBezTo>
                  <a:pt x="3546388" y="101600"/>
                  <a:pt x="3589568" y="93980"/>
                  <a:pt x="3631478" y="167640"/>
                </a:cubicBezTo>
                <a:cubicBezTo>
                  <a:pt x="3673388" y="241300"/>
                  <a:pt x="3613698" y="365760"/>
                  <a:pt x="3570518" y="556260"/>
                </a:cubicBezTo>
                <a:cubicBezTo>
                  <a:pt x="3527338" y="746760"/>
                  <a:pt x="3336838" y="1193800"/>
                  <a:pt x="3372398" y="1310640"/>
                </a:cubicBezTo>
                <a:cubicBezTo>
                  <a:pt x="3407958" y="1427480"/>
                  <a:pt x="3494318" y="1485900"/>
                  <a:pt x="3593378" y="1638300"/>
                </a:cubicBezTo>
                <a:cubicBezTo>
                  <a:pt x="3692438" y="1790700"/>
                  <a:pt x="3808008" y="1962150"/>
                  <a:pt x="3966758" y="2225040"/>
                </a:cubicBezTo>
                <a:cubicBezTo>
                  <a:pt x="4125508" y="2487930"/>
                  <a:pt x="4404908" y="2943860"/>
                  <a:pt x="4545878" y="3215640"/>
                </a:cubicBezTo>
                <a:cubicBezTo>
                  <a:pt x="4686848" y="3487420"/>
                  <a:pt x="4756698" y="3688080"/>
                  <a:pt x="4812578" y="3855720"/>
                </a:cubicBezTo>
                <a:cubicBezTo>
                  <a:pt x="4868458" y="4023360"/>
                  <a:pt x="4893858" y="4136390"/>
                  <a:pt x="4881158" y="4221480"/>
                </a:cubicBezTo>
                <a:cubicBezTo>
                  <a:pt x="4868458" y="4306570"/>
                  <a:pt x="4850678" y="4345305"/>
                  <a:pt x="4736378" y="4366260"/>
                </a:cubicBezTo>
                <a:cubicBezTo>
                  <a:pt x="4622078" y="4387215"/>
                  <a:pt x="555538" y="4403090"/>
                  <a:pt x="309158" y="4385310"/>
                </a:cubicBezTo>
                <a:cubicBezTo>
                  <a:pt x="62778" y="4367530"/>
                  <a:pt x="48808" y="4333875"/>
                  <a:pt x="19598" y="4221480"/>
                </a:cubicBezTo>
                <a:cubicBezTo>
                  <a:pt x="-9612" y="4109085"/>
                  <a:pt x="-28662" y="4062730"/>
                  <a:pt x="133898" y="3710940"/>
                </a:cubicBezTo>
                <a:cubicBezTo>
                  <a:pt x="296458" y="3359150"/>
                  <a:pt x="763818" y="2514600"/>
                  <a:pt x="994958" y="2110740"/>
                </a:cubicBezTo>
                <a:cubicBezTo>
                  <a:pt x="1226098" y="1706880"/>
                  <a:pt x="1483908" y="1422400"/>
                  <a:pt x="1520738" y="1272540"/>
                </a:cubicBezTo>
                <a:close/>
              </a:path>
            </a:pathLst>
          </a:cu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3847" tIns="16895" rIns="33847" bIns="16895"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4 Grupo"/>
          <p:cNvGrpSpPr/>
          <p:nvPr/>
        </p:nvGrpSpPr>
        <p:grpSpPr>
          <a:xfrm>
            <a:off x="5781497" y="1126822"/>
            <a:ext cx="937555" cy="3069461"/>
            <a:chOff x="25740681" y="2908338"/>
            <a:chExt cx="2501079" cy="8186175"/>
          </a:xfrm>
        </p:grpSpPr>
        <p:sp>
          <p:nvSpPr>
            <p:cNvPr id="8"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8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3">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6 Acorde"/>
            <p:cNvSpPr>
              <a:spLocks noChangeAspect="1"/>
            </p:cNvSpPr>
            <p:nvPr/>
          </p:nvSpPr>
          <p:spPr>
            <a:xfrm>
              <a:off x="25822460" y="2991861"/>
              <a:ext cx="2025225" cy="2025225"/>
            </a:xfrm>
            <a:prstGeom prst="chord">
              <a:avLst>
                <a:gd name="adj1" fmla="val 19871585"/>
                <a:gd name="adj2" fmla="val 125241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r>
                <a:rPr lang="es-MX" sz="1800" dirty="0">
                  <a:solidFill>
                    <a:srgbClr val="FFFFF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80</a:t>
              </a:r>
              <a:r>
                <a:rPr lang="es-MX" sz="1800" baseline="30000" dirty="0">
                  <a:solidFill>
                    <a:srgbClr val="FFFFF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a:t>
              </a:r>
              <a:endParaRPr lang="es-SV" sz="1800" baseline="30000" dirty="0">
                <a:solidFill>
                  <a:srgbClr val="FFFFF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endParaRPr>
            </a:p>
          </p:txBody>
        </p:sp>
        <p:sp>
          <p:nvSpPr>
            <p:cNvPr id="10" name="14 Forma libre"/>
            <p:cNvSpPr/>
            <p:nvPr/>
          </p:nvSpPr>
          <p:spPr>
            <a:xfrm>
              <a:off x="27527891" y="4712673"/>
              <a:ext cx="654824" cy="63818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Lst>
              <a:ahLst/>
              <a:cxnLst>
                <a:cxn ang="0">
                  <a:pos x="connsiteX0-1" y="connsiteY0-2"/>
                </a:cxn>
                <a:cxn ang="0">
                  <a:pos x="connsiteX1-3" y="connsiteY1-4"/>
                </a:cxn>
                <a:cxn ang="0">
                  <a:pos x="connsiteX2-5" y="connsiteY2-6"/>
                </a:cxn>
              </a:cxnLst>
              <a:rect l="l" t="t" r="r" b="b"/>
              <a:pathLst>
                <a:path w="654824" h="6381840">
                  <a:moveTo>
                    <a:pt x="0" y="0"/>
                  </a:moveTo>
                  <a:cubicBezTo>
                    <a:pt x="198362" y="203200"/>
                    <a:pt x="459846" y="293990"/>
                    <a:pt x="595086" y="609600"/>
                  </a:cubicBezTo>
                  <a:cubicBezTo>
                    <a:pt x="730326" y="925210"/>
                    <a:pt x="602161" y="4994970"/>
                    <a:pt x="540929" y="6381840"/>
                  </a:cubicBezTo>
                </a:path>
              </a:pathLst>
            </a:custGeom>
            <a:noFill/>
            <a:ln w="1238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Textbox 1"/>
          <p:cNvSpPr/>
          <p:nvPr/>
        </p:nvSpPr>
        <p:spPr>
          <a:xfrm>
            <a:off x="468810" y="991188"/>
            <a:ext cx="3923225" cy="1521143"/>
          </a:xfrm>
          <a:prstGeom prst="rect">
            <a:avLst/>
          </a:prstGeom>
        </p:spPr>
        <p:txBody>
          <a:bodyPr wrap="square" lIns="89570" tIns="44774" rIns="89570" bIns="44774">
            <a:spAutoFit/>
          </a:bodyPr>
          <a:lstStyle/>
          <a:p>
            <a:pPr algn="ctr" defTabSz="890905"/>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此处添加详细文本描述，建议与标题相关并符合整体语言风格，语言描述尽量简洁。此处添加详细文本描述，建议与标题相关并符合整体语言风格此处添加详细文本描述</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此处添加详细文本描述，建议与标题相关并符合整体语言风格，语言描述尽量简洁。</a:t>
            </a:r>
          </a:p>
          <a:p>
            <a:pPr>
              <a:lnSpc>
                <a:spcPct val="150000"/>
              </a:lnSpc>
            </a:pPr>
            <a:endPar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4 Elipse"/>
          <p:cNvSpPr>
            <a:spLocks noChangeAspect="1"/>
          </p:cNvSpPr>
          <p:nvPr/>
        </p:nvSpPr>
        <p:spPr bwMode="auto">
          <a:xfrm>
            <a:off x="573676" y="2523282"/>
            <a:ext cx="266764" cy="266833"/>
          </a:xfrm>
          <a:prstGeom prst="roundRect">
            <a:avLst/>
          </a:prstGeom>
          <a:no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94080"/>
            <a:r>
              <a:rPr lang="es-MX" sz="1200" dirty="0">
                <a:solidFill>
                  <a:srgbClr val="1F1F1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01</a:t>
            </a:r>
            <a:endParaRPr lang="es-SV" sz="1200" dirty="0">
              <a:solidFill>
                <a:srgbClr val="1F1F1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endParaRPr>
          </a:p>
        </p:txBody>
      </p:sp>
      <p:sp>
        <p:nvSpPr>
          <p:cNvPr id="13" name="8 Rectángulo"/>
          <p:cNvSpPr/>
          <p:nvPr/>
        </p:nvSpPr>
        <p:spPr>
          <a:xfrm>
            <a:off x="970967" y="2448604"/>
            <a:ext cx="3013328" cy="424868"/>
          </a:xfrm>
          <a:prstGeom prst="rect">
            <a:avLst/>
          </a:prstGeom>
          <a:noFill/>
        </p:spPr>
        <p:txBody>
          <a:bodyPr wrap="square" lIns="33847" tIns="16895" rIns="33847" bIns="16895">
            <a:spAutoFit/>
          </a:bodyPr>
          <a:lstStyle/>
          <a:p>
            <a:pPr>
              <a:lnSpc>
                <a:spcPct val="150000"/>
              </a:lnSpc>
            </a:pPr>
            <a:r>
              <a:rPr lang="zh-CN" altLang="en-US" sz="9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此处添加详细文本描述，建议与标题相关并符合整体语言风格，语言描述尽量简洁。</a:t>
            </a:r>
          </a:p>
        </p:txBody>
      </p:sp>
      <p:sp>
        <p:nvSpPr>
          <p:cNvPr id="14" name="27 Elipse"/>
          <p:cNvSpPr>
            <a:spLocks noChangeAspect="1"/>
          </p:cNvSpPr>
          <p:nvPr/>
        </p:nvSpPr>
        <p:spPr bwMode="auto">
          <a:xfrm>
            <a:off x="573676" y="2970079"/>
            <a:ext cx="266764" cy="266833"/>
          </a:xfrm>
          <a:prstGeom prst="roundRect">
            <a:avLst/>
          </a:prstGeom>
          <a:noFill/>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894080"/>
            <a:r>
              <a:rPr lang="es-MX" sz="1200" dirty="0">
                <a:solidFill>
                  <a:srgbClr val="1F1F1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02</a:t>
            </a:r>
            <a:endParaRPr lang="es-SV" sz="1200" dirty="0">
              <a:solidFill>
                <a:srgbClr val="1F1F1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endParaRPr>
          </a:p>
        </p:txBody>
      </p:sp>
      <p:sp>
        <p:nvSpPr>
          <p:cNvPr id="15" name="28 Rectángulo"/>
          <p:cNvSpPr/>
          <p:nvPr/>
        </p:nvSpPr>
        <p:spPr>
          <a:xfrm>
            <a:off x="970967" y="2898093"/>
            <a:ext cx="3013328" cy="424868"/>
          </a:xfrm>
          <a:prstGeom prst="rect">
            <a:avLst/>
          </a:prstGeom>
          <a:noFill/>
        </p:spPr>
        <p:txBody>
          <a:bodyPr wrap="square" lIns="33847" tIns="16895" rIns="33847" bIns="16895">
            <a:spAutoFit/>
          </a:bodyPr>
          <a:lstStyle/>
          <a:p>
            <a:pPr>
              <a:lnSpc>
                <a:spcPct val="150000"/>
              </a:lnSpc>
            </a:pPr>
            <a:r>
              <a:rPr lang="zh-CN" altLang="en-US" sz="9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此处添加详细文本描述，建议与标题相关并符合整体语言风格，语言描述尽量简洁。</a:t>
            </a:r>
          </a:p>
        </p:txBody>
      </p:sp>
      <p:sp>
        <p:nvSpPr>
          <p:cNvPr id="16" name="29 Elipse"/>
          <p:cNvSpPr>
            <a:spLocks noChangeAspect="1"/>
          </p:cNvSpPr>
          <p:nvPr/>
        </p:nvSpPr>
        <p:spPr bwMode="auto">
          <a:xfrm>
            <a:off x="573676" y="3401994"/>
            <a:ext cx="266764" cy="266833"/>
          </a:xfrm>
          <a:prstGeom prst="roundRect">
            <a:avLst/>
          </a:prstGeom>
          <a:noFill/>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894080"/>
            <a:r>
              <a:rPr lang="es-MX" sz="1200" dirty="0">
                <a:solidFill>
                  <a:srgbClr val="1F1F1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03</a:t>
            </a:r>
            <a:endParaRPr lang="es-SV" sz="1200" dirty="0">
              <a:solidFill>
                <a:srgbClr val="1F1F1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endParaRPr>
          </a:p>
        </p:txBody>
      </p:sp>
      <p:sp>
        <p:nvSpPr>
          <p:cNvPr id="17" name="30 Rectángulo"/>
          <p:cNvSpPr/>
          <p:nvPr/>
        </p:nvSpPr>
        <p:spPr>
          <a:xfrm>
            <a:off x="970967" y="3312433"/>
            <a:ext cx="3013328" cy="424868"/>
          </a:xfrm>
          <a:prstGeom prst="rect">
            <a:avLst/>
          </a:prstGeom>
          <a:noFill/>
        </p:spPr>
        <p:txBody>
          <a:bodyPr wrap="square" lIns="33847" tIns="16895" rIns="33847" bIns="16895">
            <a:spAutoFit/>
          </a:bodyPr>
          <a:lstStyle/>
          <a:p>
            <a:pPr>
              <a:lnSpc>
                <a:spcPct val="150000"/>
              </a:lnSpc>
            </a:pPr>
            <a:r>
              <a:rPr lang="zh-CN" altLang="en-US" sz="9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此处添加详细文本描述，建议与标题相关并符合整体语言风格，语言描述尽量简洁。</a:t>
            </a:r>
          </a:p>
        </p:txBody>
      </p:sp>
      <p:sp>
        <p:nvSpPr>
          <p:cNvPr id="18" name="29 Elipse"/>
          <p:cNvSpPr>
            <a:spLocks noChangeAspect="1"/>
          </p:cNvSpPr>
          <p:nvPr/>
        </p:nvSpPr>
        <p:spPr bwMode="auto">
          <a:xfrm>
            <a:off x="573676" y="3905894"/>
            <a:ext cx="266764" cy="266833"/>
          </a:xfrm>
          <a:prstGeom prst="roundRect">
            <a:avLst/>
          </a:prstGeom>
          <a:no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defTabSz="894080"/>
            <a:r>
              <a:rPr lang="es-MX" sz="1200" dirty="0">
                <a:solidFill>
                  <a:srgbClr val="1F1F1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04</a:t>
            </a:r>
            <a:endParaRPr lang="es-SV" sz="1200" dirty="0">
              <a:solidFill>
                <a:srgbClr val="1F1F1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endParaRPr>
          </a:p>
        </p:txBody>
      </p:sp>
      <p:sp>
        <p:nvSpPr>
          <p:cNvPr id="19" name="30 Rectángulo"/>
          <p:cNvSpPr/>
          <p:nvPr/>
        </p:nvSpPr>
        <p:spPr>
          <a:xfrm>
            <a:off x="970967" y="3816334"/>
            <a:ext cx="3013328" cy="424868"/>
          </a:xfrm>
          <a:prstGeom prst="rect">
            <a:avLst/>
          </a:prstGeom>
          <a:noFill/>
        </p:spPr>
        <p:txBody>
          <a:bodyPr wrap="square" lIns="33847" tIns="16895" rIns="33847" bIns="16895">
            <a:spAutoFit/>
          </a:bodyPr>
          <a:lstStyle/>
          <a:p>
            <a:pPr>
              <a:lnSpc>
                <a:spcPct val="150000"/>
              </a:lnSpc>
            </a:pPr>
            <a:r>
              <a:rPr lang="zh-CN" altLang="en-US" sz="9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此处添加详细文本描述，建议与标题相关并符合整体语言风格，语言描述尽量简洁。</a:t>
            </a:r>
          </a:p>
        </p:txBody>
      </p:sp>
      <p:grpSp>
        <p:nvGrpSpPr>
          <p:cNvPr id="20" name="19 Grupo"/>
          <p:cNvGrpSpPr/>
          <p:nvPr/>
        </p:nvGrpSpPr>
        <p:grpSpPr>
          <a:xfrm>
            <a:off x="5575058" y="1977081"/>
            <a:ext cx="937555" cy="2226595"/>
            <a:chOff x="25740681" y="2908338"/>
            <a:chExt cx="2501079" cy="5938275"/>
          </a:xfrm>
        </p:grpSpPr>
        <p:sp>
          <p:nvSpPr>
            <p:cNvPr id="21"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8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4">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21 Acorde"/>
            <p:cNvSpPr>
              <a:spLocks noChangeAspect="1"/>
            </p:cNvSpPr>
            <p:nvPr/>
          </p:nvSpPr>
          <p:spPr>
            <a:xfrm>
              <a:off x="25822460" y="2991861"/>
              <a:ext cx="2025225" cy="2025225"/>
            </a:xfrm>
            <a:prstGeom prst="chord">
              <a:avLst>
                <a:gd name="adj1" fmla="val 21574878"/>
                <a:gd name="adj2" fmla="val 10797141"/>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894080"/>
              <a:r>
                <a:rPr lang="es-MX" sz="1800" dirty="0">
                  <a:solidFill>
                    <a:schemeClr val="tx1">
                      <a:lumMod val="75000"/>
                      <a:lumOff val="25000"/>
                    </a:schemeClr>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50</a:t>
              </a:r>
              <a:r>
                <a:rPr lang="es-MX" sz="1800" baseline="30000" dirty="0">
                  <a:solidFill>
                    <a:schemeClr val="tx1">
                      <a:lumMod val="75000"/>
                      <a:lumOff val="25000"/>
                    </a:schemeClr>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a:t>
              </a:r>
              <a:endParaRPr lang="es-SV" sz="1800" baseline="30000" dirty="0">
                <a:solidFill>
                  <a:schemeClr val="tx1">
                    <a:lumMod val="75000"/>
                    <a:lumOff val="25000"/>
                  </a:schemeClr>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endParaRPr>
            </a:p>
          </p:txBody>
        </p:sp>
        <p:sp>
          <p:nvSpPr>
            <p:cNvPr id="23" name="22 Forma libre"/>
            <p:cNvSpPr/>
            <p:nvPr/>
          </p:nvSpPr>
          <p:spPr>
            <a:xfrm>
              <a:off x="27527891" y="4712673"/>
              <a:ext cx="704494" cy="41339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704494"/>
                <a:gd name="connsiteY0-44" fmla="*/ 0 h 4133940"/>
                <a:gd name="connsiteX1-45" fmla="*/ 595086 w 704494"/>
                <a:gd name="connsiteY1-46" fmla="*/ 609600 h 4133940"/>
                <a:gd name="connsiteX2-47" fmla="*/ 662849 w 704494"/>
                <a:gd name="connsiteY2-48" fmla="*/ 4133940 h 4133940"/>
              </a:gdLst>
              <a:ahLst/>
              <a:cxnLst>
                <a:cxn ang="0">
                  <a:pos x="connsiteX0-1" y="connsiteY0-2"/>
                </a:cxn>
                <a:cxn ang="0">
                  <a:pos x="connsiteX1-3" y="connsiteY1-4"/>
                </a:cxn>
                <a:cxn ang="0">
                  <a:pos x="connsiteX2-5" y="connsiteY2-6"/>
                </a:cxn>
              </a:cxnLst>
              <a:rect l="l" t="t" r="r" b="b"/>
              <a:pathLst>
                <a:path w="704494" h="4133940">
                  <a:moveTo>
                    <a:pt x="0" y="0"/>
                  </a:moveTo>
                  <a:cubicBezTo>
                    <a:pt x="198362" y="203200"/>
                    <a:pt x="459846" y="293990"/>
                    <a:pt x="595086" y="609600"/>
                  </a:cubicBezTo>
                  <a:cubicBezTo>
                    <a:pt x="730326" y="925210"/>
                    <a:pt x="724081" y="2747070"/>
                    <a:pt x="662849" y="4133940"/>
                  </a:cubicBezTo>
                </a:path>
              </a:pathLst>
            </a:custGeom>
            <a:noFill/>
            <a:ln w="1238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23 Grupo"/>
          <p:cNvGrpSpPr/>
          <p:nvPr/>
        </p:nvGrpSpPr>
        <p:grpSpPr>
          <a:xfrm flipH="1">
            <a:off x="6792028" y="549167"/>
            <a:ext cx="952197" cy="3636133"/>
            <a:chOff x="25740681" y="2908338"/>
            <a:chExt cx="2540142" cy="9697475"/>
          </a:xfrm>
        </p:grpSpPr>
        <p:sp>
          <p:nvSpPr>
            <p:cNvPr id="25"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8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2">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25 Acorde"/>
            <p:cNvSpPr>
              <a:spLocks noChangeAspect="1"/>
            </p:cNvSpPr>
            <p:nvPr/>
          </p:nvSpPr>
          <p:spPr>
            <a:xfrm>
              <a:off x="25822460" y="2991861"/>
              <a:ext cx="2025225" cy="2025225"/>
            </a:xfrm>
            <a:prstGeom prst="chord">
              <a:avLst>
                <a:gd name="adj1" fmla="val 18654768"/>
                <a:gd name="adj2" fmla="val 136849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r>
                <a:rPr lang="es-MX" sz="1800" dirty="0">
                  <a:solidFill>
                    <a:srgbClr val="FFFFF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90</a:t>
              </a:r>
              <a:r>
                <a:rPr lang="es-MX" sz="1800" baseline="30000" dirty="0">
                  <a:solidFill>
                    <a:srgbClr val="FFFFF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a:t>
              </a:r>
              <a:endParaRPr lang="es-SV" sz="1800" baseline="30000" dirty="0">
                <a:solidFill>
                  <a:srgbClr val="FFFFFF"/>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endParaRPr>
            </a:p>
          </p:txBody>
        </p:sp>
        <p:sp>
          <p:nvSpPr>
            <p:cNvPr id="27" name="26 Forma libre"/>
            <p:cNvSpPr/>
            <p:nvPr/>
          </p:nvSpPr>
          <p:spPr>
            <a:xfrm>
              <a:off x="27527891" y="4712673"/>
              <a:ext cx="752932" cy="78931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 name="connsiteX0-55" fmla="*/ 0 w 734670"/>
                <a:gd name="connsiteY0-56" fmla="*/ 0 h 7893140"/>
                <a:gd name="connsiteX1-57" fmla="*/ 595086 w 734670"/>
                <a:gd name="connsiteY1-58" fmla="*/ 609600 h 7893140"/>
                <a:gd name="connsiteX2-59" fmla="*/ 706029 w 734670"/>
                <a:gd name="connsiteY2-60" fmla="*/ 7893140 h 7893140"/>
                <a:gd name="connsiteX0-61" fmla="*/ 0 w 772275"/>
                <a:gd name="connsiteY0-62" fmla="*/ 0 h 7893140"/>
                <a:gd name="connsiteX1-63" fmla="*/ 595086 w 772275"/>
                <a:gd name="connsiteY1-64" fmla="*/ 609600 h 7893140"/>
                <a:gd name="connsiteX2-65" fmla="*/ 751749 w 772275"/>
                <a:gd name="connsiteY2-66" fmla="*/ 7893140 h 7893140"/>
                <a:gd name="connsiteX0-67" fmla="*/ 0 w 752932"/>
                <a:gd name="connsiteY0-68" fmla="*/ 0 h 7893140"/>
                <a:gd name="connsiteX1-69" fmla="*/ 595086 w 752932"/>
                <a:gd name="connsiteY1-70" fmla="*/ 609600 h 7893140"/>
                <a:gd name="connsiteX2-71" fmla="*/ 751749 w 752932"/>
                <a:gd name="connsiteY2-72" fmla="*/ 7893140 h 7893140"/>
              </a:gdLst>
              <a:ahLst/>
              <a:cxnLst>
                <a:cxn ang="0">
                  <a:pos x="connsiteX0-1" y="connsiteY0-2"/>
                </a:cxn>
                <a:cxn ang="0">
                  <a:pos x="connsiteX1-3" y="connsiteY1-4"/>
                </a:cxn>
                <a:cxn ang="0">
                  <a:pos x="connsiteX2-5" y="connsiteY2-6"/>
                </a:cxn>
              </a:cxnLst>
              <a:rect l="l" t="t" r="r" b="b"/>
              <a:pathLst>
                <a:path w="752932" h="7893140">
                  <a:moveTo>
                    <a:pt x="0" y="0"/>
                  </a:moveTo>
                  <a:cubicBezTo>
                    <a:pt x="198362" y="203200"/>
                    <a:pt x="459846" y="293990"/>
                    <a:pt x="595086" y="609600"/>
                  </a:cubicBezTo>
                  <a:cubicBezTo>
                    <a:pt x="730326" y="925210"/>
                    <a:pt x="759641" y="6483410"/>
                    <a:pt x="751749" y="7893140"/>
                  </a:cubicBezTo>
                </a:path>
              </a:pathLst>
            </a:custGeom>
            <a:noFill/>
            <a:ln w="1238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27 Grupo"/>
          <p:cNvGrpSpPr/>
          <p:nvPr/>
        </p:nvGrpSpPr>
        <p:grpSpPr>
          <a:xfrm flipH="1">
            <a:off x="6869042" y="1610647"/>
            <a:ext cx="937555" cy="2597755"/>
            <a:chOff x="25740681" y="2908338"/>
            <a:chExt cx="2501079" cy="6928149"/>
          </a:xfrm>
        </p:grpSpPr>
        <p:sp>
          <p:nvSpPr>
            <p:cNvPr id="30"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8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29 Acorde"/>
            <p:cNvSpPr>
              <a:spLocks noChangeAspect="1"/>
            </p:cNvSpPr>
            <p:nvPr/>
          </p:nvSpPr>
          <p:spPr>
            <a:xfrm>
              <a:off x="25822460" y="2991861"/>
              <a:ext cx="2025225" cy="2025225"/>
            </a:xfrm>
            <a:prstGeom prst="chord">
              <a:avLst>
                <a:gd name="adj1" fmla="val 359000"/>
                <a:gd name="adj2" fmla="val 1046268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defTabSz="894080"/>
              <a:r>
                <a:rPr lang="es-MX" sz="1800" dirty="0">
                  <a:solidFill>
                    <a:schemeClr val="tx1">
                      <a:lumMod val="75000"/>
                      <a:lumOff val="25000"/>
                    </a:schemeClr>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40</a:t>
              </a:r>
              <a:r>
                <a:rPr lang="es-MX" sz="1800" baseline="30000" dirty="0">
                  <a:solidFill>
                    <a:schemeClr val="tx1">
                      <a:lumMod val="75000"/>
                      <a:lumOff val="25000"/>
                    </a:schemeClr>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a:t>
              </a:r>
              <a:endParaRPr lang="es-SV" sz="1800" baseline="30000" dirty="0">
                <a:solidFill>
                  <a:schemeClr val="tx1">
                    <a:lumMod val="75000"/>
                    <a:lumOff val="25000"/>
                  </a:schemeClr>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endParaRPr>
            </a:p>
          </p:txBody>
        </p:sp>
        <p:sp>
          <p:nvSpPr>
            <p:cNvPr id="32" name="30 Forma libre"/>
            <p:cNvSpPr/>
            <p:nvPr/>
          </p:nvSpPr>
          <p:spPr>
            <a:xfrm>
              <a:off x="27527890" y="4712673"/>
              <a:ext cx="657368" cy="5123814"/>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 name="connsiteX0-55" fmla="*/ 0 w 734670"/>
                <a:gd name="connsiteY0-56" fmla="*/ 0 h 7893140"/>
                <a:gd name="connsiteX1-57" fmla="*/ 595086 w 734670"/>
                <a:gd name="connsiteY1-58" fmla="*/ 609600 h 7893140"/>
                <a:gd name="connsiteX2-59" fmla="*/ 706029 w 734670"/>
                <a:gd name="connsiteY2-60" fmla="*/ 7893140 h 7893140"/>
                <a:gd name="connsiteX0-61" fmla="*/ 0 w 713661"/>
                <a:gd name="connsiteY0-62" fmla="*/ 0 h 5062854"/>
                <a:gd name="connsiteX1-63" fmla="*/ 595086 w 713661"/>
                <a:gd name="connsiteY1-64" fmla="*/ 609600 h 5062854"/>
                <a:gd name="connsiteX2-65" fmla="*/ 677001 w 713661"/>
                <a:gd name="connsiteY2-66" fmla="*/ 5062854 h 5062854"/>
                <a:gd name="connsiteX0-67" fmla="*/ 0 w 694884"/>
                <a:gd name="connsiteY0-68" fmla="*/ 0 h 5123814"/>
                <a:gd name="connsiteX1-69" fmla="*/ 595086 w 694884"/>
                <a:gd name="connsiteY1-70" fmla="*/ 609600 h 5123814"/>
                <a:gd name="connsiteX2-71" fmla="*/ 646521 w 694884"/>
                <a:gd name="connsiteY2-72" fmla="*/ 5123814 h 5123814"/>
                <a:gd name="connsiteX0-73" fmla="*/ 0 w 672280"/>
                <a:gd name="connsiteY0-74" fmla="*/ 0 h 5123814"/>
                <a:gd name="connsiteX1-75" fmla="*/ 595086 w 672280"/>
                <a:gd name="connsiteY1-76" fmla="*/ 609600 h 5123814"/>
                <a:gd name="connsiteX2-77" fmla="*/ 646521 w 672280"/>
                <a:gd name="connsiteY2-78" fmla="*/ 5123814 h 5123814"/>
                <a:gd name="connsiteX0-79" fmla="*/ 0 w 657368"/>
                <a:gd name="connsiteY0-80" fmla="*/ 0 h 5123814"/>
                <a:gd name="connsiteX1-81" fmla="*/ 595086 w 657368"/>
                <a:gd name="connsiteY1-82" fmla="*/ 609600 h 5123814"/>
                <a:gd name="connsiteX2-83" fmla="*/ 646521 w 657368"/>
                <a:gd name="connsiteY2-84" fmla="*/ 5123814 h 5123814"/>
              </a:gdLst>
              <a:ahLst/>
              <a:cxnLst>
                <a:cxn ang="0">
                  <a:pos x="connsiteX0-1" y="connsiteY0-2"/>
                </a:cxn>
                <a:cxn ang="0">
                  <a:pos x="connsiteX1-3" y="connsiteY1-4"/>
                </a:cxn>
                <a:cxn ang="0">
                  <a:pos x="connsiteX2-5" y="connsiteY2-6"/>
                </a:cxn>
              </a:cxnLst>
              <a:rect l="l" t="t" r="r" b="b"/>
              <a:pathLst>
                <a:path w="657368" h="5123814">
                  <a:moveTo>
                    <a:pt x="0" y="0"/>
                  </a:moveTo>
                  <a:cubicBezTo>
                    <a:pt x="198362" y="203200"/>
                    <a:pt x="459846" y="293990"/>
                    <a:pt x="595086" y="609600"/>
                  </a:cubicBezTo>
                  <a:cubicBezTo>
                    <a:pt x="692226" y="1260490"/>
                    <a:pt x="646793" y="3736944"/>
                    <a:pt x="646521" y="5123814"/>
                  </a:cubicBezTo>
                </a:path>
              </a:pathLst>
            </a:cu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33 Forma libre"/>
          <p:cNvSpPr/>
          <p:nvPr/>
        </p:nvSpPr>
        <p:spPr>
          <a:xfrm>
            <a:off x="6168141" y="3607671"/>
            <a:ext cx="1101943" cy="752347"/>
          </a:xfrm>
          <a:custGeom>
            <a:avLst/>
            <a:gdLst>
              <a:gd name="connsiteX0" fmla="*/ 1303746 w 4425238"/>
              <a:gd name="connsiteY0" fmla="*/ 3101595 h 3118998"/>
              <a:gd name="connsiteX1" fmla="*/ 122646 w 4425238"/>
              <a:gd name="connsiteY1" fmla="*/ 3025395 h 3118998"/>
              <a:gd name="connsiteX2" fmla="*/ 186146 w 4425238"/>
              <a:gd name="connsiteY2" fmla="*/ 2288795 h 3118998"/>
              <a:gd name="connsiteX3" fmla="*/ 1443446 w 4425238"/>
              <a:gd name="connsiteY3" fmla="*/ 332995 h 3118998"/>
              <a:gd name="connsiteX4" fmla="*/ 2294346 w 4425238"/>
              <a:gd name="connsiteY4" fmla="*/ 2795 h 3118998"/>
              <a:gd name="connsiteX5" fmla="*/ 2992846 w 4425238"/>
              <a:gd name="connsiteY5" fmla="*/ 294895 h 3118998"/>
              <a:gd name="connsiteX6" fmla="*/ 4008846 w 4425238"/>
              <a:gd name="connsiteY6" fmla="*/ 1920495 h 3118998"/>
              <a:gd name="connsiteX7" fmla="*/ 4364446 w 4425238"/>
              <a:gd name="connsiteY7" fmla="*/ 2733295 h 3118998"/>
              <a:gd name="connsiteX8" fmla="*/ 4085046 w 4425238"/>
              <a:gd name="connsiteY8" fmla="*/ 3050795 h 3118998"/>
              <a:gd name="connsiteX9" fmla="*/ 1240246 w 4425238"/>
              <a:gd name="connsiteY9" fmla="*/ 3114295 h 3118998"/>
              <a:gd name="connsiteX10" fmla="*/ 1164046 w 4425238"/>
              <a:gd name="connsiteY10" fmla="*/ 3114295 h 3118998"/>
              <a:gd name="connsiteX11" fmla="*/ 1087846 w 4425238"/>
              <a:gd name="connsiteY11" fmla="*/ 3114295 h 3118998"/>
              <a:gd name="connsiteX0-1" fmla="*/ 1303746 w 4425238"/>
              <a:gd name="connsiteY0-2" fmla="*/ 3101595 h 3118998"/>
              <a:gd name="connsiteX1-3" fmla="*/ 122646 w 4425238"/>
              <a:gd name="connsiteY1-4" fmla="*/ 3025395 h 3118998"/>
              <a:gd name="connsiteX2-5" fmla="*/ 186146 w 4425238"/>
              <a:gd name="connsiteY2-6" fmla="*/ 2288795 h 3118998"/>
              <a:gd name="connsiteX3-7" fmla="*/ 1443446 w 4425238"/>
              <a:gd name="connsiteY3-8" fmla="*/ 332995 h 3118998"/>
              <a:gd name="connsiteX4-9" fmla="*/ 2294346 w 4425238"/>
              <a:gd name="connsiteY4-10" fmla="*/ 2795 h 3118998"/>
              <a:gd name="connsiteX5-11" fmla="*/ 2992846 w 4425238"/>
              <a:gd name="connsiteY5-12" fmla="*/ 294895 h 3118998"/>
              <a:gd name="connsiteX6-13" fmla="*/ 4008846 w 4425238"/>
              <a:gd name="connsiteY6-14" fmla="*/ 1920495 h 3118998"/>
              <a:gd name="connsiteX7-15" fmla="*/ 4364446 w 4425238"/>
              <a:gd name="connsiteY7-16" fmla="*/ 2733295 h 3118998"/>
              <a:gd name="connsiteX8-17" fmla="*/ 4085046 w 4425238"/>
              <a:gd name="connsiteY8-18" fmla="*/ 3050795 h 3118998"/>
              <a:gd name="connsiteX9-19" fmla="*/ 1240246 w 4425238"/>
              <a:gd name="connsiteY9-20" fmla="*/ 3114295 h 3118998"/>
              <a:gd name="connsiteX10-21" fmla="*/ 1164046 w 4425238"/>
              <a:gd name="connsiteY10-22" fmla="*/ 3114295 h 3118998"/>
              <a:gd name="connsiteX0-23" fmla="*/ 1303746 w 4425238"/>
              <a:gd name="connsiteY0-24" fmla="*/ 3101595 h 3114295"/>
              <a:gd name="connsiteX1-25" fmla="*/ 122646 w 4425238"/>
              <a:gd name="connsiteY1-26" fmla="*/ 3025395 h 3114295"/>
              <a:gd name="connsiteX2-27" fmla="*/ 186146 w 4425238"/>
              <a:gd name="connsiteY2-28" fmla="*/ 2288795 h 3114295"/>
              <a:gd name="connsiteX3-29" fmla="*/ 1443446 w 4425238"/>
              <a:gd name="connsiteY3-30" fmla="*/ 332995 h 3114295"/>
              <a:gd name="connsiteX4-31" fmla="*/ 2294346 w 4425238"/>
              <a:gd name="connsiteY4-32" fmla="*/ 2795 h 3114295"/>
              <a:gd name="connsiteX5-33" fmla="*/ 2992846 w 4425238"/>
              <a:gd name="connsiteY5-34" fmla="*/ 294895 h 3114295"/>
              <a:gd name="connsiteX6-35" fmla="*/ 4008846 w 4425238"/>
              <a:gd name="connsiteY6-36" fmla="*/ 1920495 h 3114295"/>
              <a:gd name="connsiteX7-37" fmla="*/ 4364446 w 4425238"/>
              <a:gd name="connsiteY7-38" fmla="*/ 2733295 h 3114295"/>
              <a:gd name="connsiteX8-39" fmla="*/ 4085046 w 4425238"/>
              <a:gd name="connsiteY8-40" fmla="*/ 3050795 h 3114295"/>
              <a:gd name="connsiteX9-41" fmla="*/ 1240246 w 4425238"/>
              <a:gd name="connsiteY9-42" fmla="*/ 3114295 h 3114295"/>
              <a:gd name="connsiteX0-43" fmla="*/ 1303746 w 4425238"/>
              <a:gd name="connsiteY0-44" fmla="*/ 3101595 h 3101595"/>
              <a:gd name="connsiteX1-45" fmla="*/ 122646 w 4425238"/>
              <a:gd name="connsiteY1-46" fmla="*/ 3025395 h 3101595"/>
              <a:gd name="connsiteX2-47" fmla="*/ 186146 w 4425238"/>
              <a:gd name="connsiteY2-48" fmla="*/ 2288795 h 3101595"/>
              <a:gd name="connsiteX3-49" fmla="*/ 1443446 w 4425238"/>
              <a:gd name="connsiteY3-50" fmla="*/ 332995 h 3101595"/>
              <a:gd name="connsiteX4-51" fmla="*/ 2294346 w 4425238"/>
              <a:gd name="connsiteY4-52" fmla="*/ 2795 h 3101595"/>
              <a:gd name="connsiteX5-53" fmla="*/ 2992846 w 4425238"/>
              <a:gd name="connsiteY5-54" fmla="*/ 294895 h 3101595"/>
              <a:gd name="connsiteX6-55" fmla="*/ 4008846 w 4425238"/>
              <a:gd name="connsiteY6-56" fmla="*/ 1920495 h 3101595"/>
              <a:gd name="connsiteX7-57" fmla="*/ 4364446 w 4425238"/>
              <a:gd name="connsiteY7-58" fmla="*/ 2733295 h 3101595"/>
              <a:gd name="connsiteX8-59" fmla="*/ 4085046 w 4425238"/>
              <a:gd name="connsiteY8-60" fmla="*/ 3050795 h 3101595"/>
              <a:gd name="connsiteX0-61" fmla="*/ 1303746 w 4425238"/>
              <a:gd name="connsiteY0-62" fmla="*/ 3101595 h 3101595"/>
              <a:gd name="connsiteX1-63" fmla="*/ 122646 w 4425238"/>
              <a:gd name="connsiteY1-64" fmla="*/ 3025395 h 3101595"/>
              <a:gd name="connsiteX2-65" fmla="*/ 186146 w 4425238"/>
              <a:gd name="connsiteY2-66" fmla="*/ 2288795 h 3101595"/>
              <a:gd name="connsiteX3-67" fmla="*/ 1443446 w 4425238"/>
              <a:gd name="connsiteY3-68" fmla="*/ 332995 h 3101595"/>
              <a:gd name="connsiteX4-69" fmla="*/ 2294346 w 4425238"/>
              <a:gd name="connsiteY4-70" fmla="*/ 2795 h 3101595"/>
              <a:gd name="connsiteX5-71" fmla="*/ 2992846 w 4425238"/>
              <a:gd name="connsiteY5-72" fmla="*/ 294895 h 3101595"/>
              <a:gd name="connsiteX6-73" fmla="*/ 4008846 w 4425238"/>
              <a:gd name="connsiteY6-74" fmla="*/ 1920495 h 3101595"/>
              <a:gd name="connsiteX7-75" fmla="*/ 4364446 w 4425238"/>
              <a:gd name="connsiteY7-76" fmla="*/ 2733295 h 3101595"/>
              <a:gd name="connsiteX8-77" fmla="*/ 4085046 w 4425238"/>
              <a:gd name="connsiteY8-78" fmla="*/ 3050795 h 3101595"/>
              <a:gd name="connsiteX9-79" fmla="*/ 1303746 w 4425238"/>
              <a:gd name="connsiteY9-80" fmla="*/ 3101595 h 3101595"/>
              <a:gd name="connsiteX0-81" fmla="*/ 1303746 w 4425238"/>
              <a:gd name="connsiteY0-82" fmla="*/ 3101595 h 3106372"/>
              <a:gd name="connsiteX1-83" fmla="*/ 122646 w 4425238"/>
              <a:gd name="connsiteY1-84" fmla="*/ 3025395 h 3106372"/>
              <a:gd name="connsiteX2-85" fmla="*/ 186146 w 4425238"/>
              <a:gd name="connsiteY2-86" fmla="*/ 2288795 h 3106372"/>
              <a:gd name="connsiteX3-87" fmla="*/ 1443446 w 4425238"/>
              <a:gd name="connsiteY3-88" fmla="*/ 332995 h 3106372"/>
              <a:gd name="connsiteX4-89" fmla="*/ 2294346 w 4425238"/>
              <a:gd name="connsiteY4-90" fmla="*/ 2795 h 3106372"/>
              <a:gd name="connsiteX5-91" fmla="*/ 2992846 w 4425238"/>
              <a:gd name="connsiteY5-92" fmla="*/ 294895 h 3106372"/>
              <a:gd name="connsiteX6-93" fmla="*/ 4008846 w 4425238"/>
              <a:gd name="connsiteY6-94" fmla="*/ 1920495 h 3106372"/>
              <a:gd name="connsiteX7-95" fmla="*/ 4364446 w 4425238"/>
              <a:gd name="connsiteY7-96" fmla="*/ 2733295 h 3106372"/>
              <a:gd name="connsiteX8-97" fmla="*/ 4085046 w 4425238"/>
              <a:gd name="connsiteY8-98" fmla="*/ 3050795 h 3106372"/>
              <a:gd name="connsiteX9-99" fmla="*/ 1303746 w 4425238"/>
              <a:gd name="connsiteY9-100" fmla="*/ 3101595 h 3106372"/>
              <a:gd name="connsiteX0-101" fmla="*/ 1324106 w 4421703"/>
              <a:gd name="connsiteY0-102" fmla="*/ 3076195 h 3095179"/>
              <a:gd name="connsiteX1-103" fmla="*/ 123956 w 4421703"/>
              <a:gd name="connsiteY1-104" fmla="*/ 3025395 h 3095179"/>
              <a:gd name="connsiteX2-105" fmla="*/ 187456 w 4421703"/>
              <a:gd name="connsiteY2-106" fmla="*/ 2288795 h 3095179"/>
              <a:gd name="connsiteX3-107" fmla="*/ 1444756 w 4421703"/>
              <a:gd name="connsiteY3-108" fmla="*/ 332995 h 3095179"/>
              <a:gd name="connsiteX4-109" fmla="*/ 2295656 w 4421703"/>
              <a:gd name="connsiteY4-110" fmla="*/ 2795 h 3095179"/>
              <a:gd name="connsiteX5-111" fmla="*/ 2994156 w 4421703"/>
              <a:gd name="connsiteY5-112" fmla="*/ 294895 h 3095179"/>
              <a:gd name="connsiteX6-113" fmla="*/ 4010156 w 4421703"/>
              <a:gd name="connsiteY6-114" fmla="*/ 1920495 h 3095179"/>
              <a:gd name="connsiteX7-115" fmla="*/ 4365756 w 4421703"/>
              <a:gd name="connsiteY7-116" fmla="*/ 2733295 h 3095179"/>
              <a:gd name="connsiteX8-117" fmla="*/ 4086356 w 4421703"/>
              <a:gd name="connsiteY8-118" fmla="*/ 3050795 h 3095179"/>
              <a:gd name="connsiteX9-119" fmla="*/ 1324106 w 4421703"/>
              <a:gd name="connsiteY9-120" fmla="*/ 3076195 h 3095179"/>
              <a:gd name="connsiteX0-121" fmla="*/ 1330893 w 4421771"/>
              <a:gd name="connsiteY0-122" fmla="*/ 3114295 h 3122232"/>
              <a:gd name="connsiteX1-123" fmla="*/ 124393 w 4421771"/>
              <a:gd name="connsiteY1-124" fmla="*/ 3025395 h 3122232"/>
              <a:gd name="connsiteX2-125" fmla="*/ 187893 w 4421771"/>
              <a:gd name="connsiteY2-126" fmla="*/ 2288795 h 3122232"/>
              <a:gd name="connsiteX3-127" fmla="*/ 1445193 w 4421771"/>
              <a:gd name="connsiteY3-128" fmla="*/ 332995 h 3122232"/>
              <a:gd name="connsiteX4-129" fmla="*/ 2296093 w 4421771"/>
              <a:gd name="connsiteY4-130" fmla="*/ 2795 h 3122232"/>
              <a:gd name="connsiteX5-131" fmla="*/ 2994593 w 4421771"/>
              <a:gd name="connsiteY5-132" fmla="*/ 294895 h 3122232"/>
              <a:gd name="connsiteX6-133" fmla="*/ 4010593 w 4421771"/>
              <a:gd name="connsiteY6-134" fmla="*/ 1920495 h 3122232"/>
              <a:gd name="connsiteX7-135" fmla="*/ 4366193 w 4421771"/>
              <a:gd name="connsiteY7-136" fmla="*/ 2733295 h 3122232"/>
              <a:gd name="connsiteX8-137" fmla="*/ 4086793 w 4421771"/>
              <a:gd name="connsiteY8-138" fmla="*/ 3050795 h 3122232"/>
              <a:gd name="connsiteX9-139" fmla="*/ 1330893 w 4421771"/>
              <a:gd name="connsiteY9-140" fmla="*/ 3114295 h 3122232"/>
              <a:gd name="connsiteX0-141" fmla="*/ 1349471 w 4440349"/>
              <a:gd name="connsiteY0-142" fmla="*/ 3114295 h 3122232"/>
              <a:gd name="connsiteX1-143" fmla="*/ 142971 w 4440349"/>
              <a:gd name="connsiteY1-144" fmla="*/ 3025395 h 3122232"/>
              <a:gd name="connsiteX2-145" fmla="*/ 206471 w 4440349"/>
              <a:gd name="connsiteY2-146" fmla="*/ 2288795 h 3122232"/>
              <a:gd name="connsiteX3-147" fmla="*/ 1463771 w 4440349"/>
              <a:gd name="connsiteY3-148" fmla="*/ 332995 h 3122232"/>
              <a:gd name="connsiteX4-149" fmla="*/ 2314671 w 4440349"/>
              <a:gd name="connsiteY4-150" fmla="*/ 2795 h 3122232"/>
              <a:gd name="connsiteX5-151" fmla="*/ 3013171 w 4440349"/>
              <a:gd name="connsiteY5-152" fmla="*/ 294895 h 3122232"/>
              <a:gd name="connsiteX6-153" fmla="*/ 4029171 w 4440349"/>
              <a:gd name="connsiteY6-154" fmla="*/ 1920495 h 3122232"/>
              <a:gd name="connsiteX7-155" fmla="*/ 4384771 w 4440349"/>
              <a:gd name="connsiteY7-156" fmla="*/ 2733295 h 3122232"/>
              <a:gd name="connsiteX8-157" fmla="*/ 4105371 w 4440349"/>
              <a:gd name="connsiteY8-158" fmla="*/ 3050795 h 3122232"/>
              <a:gd name="connsiteX9-159" fmla="*/ 1349471 w 4440349"/>
              <a:gd name="connsiteY9-160" fmla="*/ 3114295 h 3122232"/>
              <a:gd name="connsiteX0-161" fmla="*/ 1349471 w 4458328"/>
              <a:gd name="connsiteY0-162" fmla="*/ 3114295 h 3122232"/>
              <a:gd name="connsiteX1-163" fmla="*/ 142971 w 4458328"/>
              <a:gd name="connsiteY1-164" fmla="*/ 3025395 h 3122232"/>
              <a:gd name="connsiteX2-165" fmla="*/ 206471 w 4458328"/>
              <a:gd name="connsiteY2-166" fmla="*/ 2288795 h 3122232"/>
              <a:gd name="connsiteX3-167" fmla="*/ 1463771 w 4458328"/>
              <a:gd name="connsiteY3-168" fmla="*/ 332995 h 3122232"/>
              <a:gd name="connsiteX4-169" fmla="*/ 2314671 w 4458328"/>
              <a:gd name="connsiteY4-170" fmla="*/ 2795 h 3122232"/>
              <a:gd name="connsiteX5-171" fmla="*/ 3013171 w 4458328"/>
              <a:gd name="connsiteY5-172" fmla="*/ 294895 h 3122232"/>
              <a:gd name="connsiteX6-173" fmla="*/ 4029171 w 4458328"/>
              <a:gd name="connsiteY6-174" fmla="*/ 1920495 h 3122232"/>
              <a:gd name="connsiteX7-175" fmla="*/ 4384771 w 4458328"/>
              <a:gd name="connsiteY7-176" fmla="*/ 2733295 h 3122232"/>
              <a:gd name="connsiteX8-177" fmla="*/ 4105371 w 4458328"/>
              <a:gd name="connsiteY8-178" fmla="*/ 3050795 h 3122232"/>
              <a:gd name="connsiteX9-179" fmla="*/ 1349471 w 4458328"/>
              <a:gd name="connsiteY9-180" fmla="*/ 3114295 h 3122232"/>
              <a:gd name="connsiteX0-181" fmla="*/ 1349471 w 4458328"/>
              <a:gd name="connsiteY0-182" fmla="*/ 3114295 h 3122232"/>
              <a:gd name="connsiteX1-183" fmla="*/ 142971 w 4458328"/>
              <a:gd name="connsiteY1-184" fmla="*/ 3025395 h 3122232"/>
              <a:gd name="connsiteX2-185" fmla="*/ 206471 w 4458328"/>
              <a:gd name="connsiteY2-186" fmla="*/ 2288795 h 3122232"/>
              <a:gd name="connsiteX3-187" fmla="*/ 1463771 w 4458328"/>
              <a:gd name="connsiteY3-188" fmla="*/ 332995 h 3122232"/>
              <a:gd name="connsiteX4-189" fmla="*/ 2314671 w 4458328"/>
              <a:gd name="connsiteY4-190" fmla="*/ 2795 h 3122232"/>
              <a:gd name="connsiteX5-191" fmla="*/ 3013171 w 4458328"/>
              <a:gd name="connsiteY5-192" fmla="*/ 294895 h 3122232"/>
              <a:gd name="connsiteX6-193" fmla="*/ 4029171 w 4458328"/>
              <a:gd name="connsiteY6-194" fmla="*/ 1920495 h 3122232"/>
              <a:gd name="connsiteX7-195" fmla="*/ 4384771 w 4458328"/>
              <a:gd name="connsiteY7-196" fmla="*/ 2733295 h 3122232"/>
              <a:gd name="connsiteX8-197" fmla="*/ 4105371 w 4458328"/>
              <a:gd name="connsiteY8-198" fmla="*/ 3050795 h 3122232"/>
              <a:gd name="connsiteX9-199" fmla="*/ 1349471 w 4458328"/>
              <a:gd name="connsiteY9-200" fmla="*/ 3114295 h 3122232"/>
              <a:gd name="connsiteX0-201" fmla="*/ 1349471 w 4410706"/>
              <a:gd name="connsiteY0-202" fmla="*/ 3114295 h 3118165"/>
              <a:gd name="connsiteX1-203" fmla="*/ 142971 w 4410706"/>
              <a:gd name="connsiteY1-204" fmla="*/ 3025395 h 3118165"/>
              <a:gd name="connsiteX2-205" fmla="*/ 206471 w 4410706"/>
              <a:gd name="connsiteY2-206" fmla="*/ 2288795 h 3118165"/>
              <a:gd name="connsiteX3-207" fmla="*/ 1463771 w 4410706"/>
              <a:gd name="connsiteY3-208" fmla="*/ 332995 h 3118165"/>
              <a:gd name="connsiteX4-209" fmla="*/ 2314671 w 4410706"/>
              <a:gd name="connsiteY4-210" fmla="*/ 2795 h 3118165"/>
              <a:gd name="connsiteX5-211" fmla="*/ 3013171 w 4410706"/>
              <a:gd name="connsiteY5-212" fmla="*/ 294895 h 3118165"/>
              <a:gd name="connsiteX6-213" fmla="*/ 4029171 w 4410706"/>
              <a:gd name="connsiteY6-214" fmla="*/ 1920495 h 3118165"/>
              <a:gd name="connsiteX7-215" fmla="*/ 4384771 w 4410706"/>
              <a:gd name="connsiteY7-216" fmla="*/ 2733295 h 3118165"/>
              <a:gd name="connsiteX8-217" fmla="*/ 4105371 w 4410706"/>
              <a:gd name="connsiteY8-218" fmla="*/ 3050795 h 3118165"/>
              <a:gd name="connsiteX9-219" fmla="*/ 1349471 w 4410706"/>
              <a:gd name="connsiteY9-220" fmla="*/ 3114295 h 3118165"/>
              <a:gd name="connsiteX0-221" fmla="*/ 1349471 w 4410706"/>
              <a:gd name="connsiteY0-222" fmla="*/ 3024199 h 3028069"/>
              <a:gd name="connsiteX1-223" fmla="*/ 142971 w 4410706"/>
              <a:gd name="connsiteY1-224" fmla="*/ 2935299 h 3028069"/>
              <a:gd name="connsiteX2-225" fmla="*/ 206471 w 4410706"/>
              <a:gd name="connsiteY2-226" fmla="*/ 2198699 h 3028069"/>
              <a:gd name="connsiteX3-227" fmla="*/ 1463771 w 4410706"/>
              <a:gd name="connsiteY3-228" fmla="*/ 242899 h 3028069"/>
              <a:gd name="connsiteX4-229" fmla="*/ 3013171 w 4410706"/>
              <a:gd name="connsiteY4-230" fmla="*/ 204799 h 3028069"/>
              <a:gd name="connsiteX5-231" fmla="*/ 4029171 w 4410706"/>
              <a:gd name="connsiteY5-232" fmla="*/ 1830399 h 3028069"/>
              <a:gd name="connsiteX6-233" fmla="*/ 4384771 w 4410706"/>
              <a:gd name="connsiteY6-234" fmla="*/ 2643199 h 3028069"/>
              <a:gd name="connsiteX7-235" fmla="*/ 4105371 w 4410706"/>
              <a:gd name="connsiteY7-236" fmla="*/ 2960699 h 3028069"/>
              <a:gd name="connsiteX8-237" fmla="*/ 1349471 w 4410706"/>
              <a:gd name="connsiteY8-238" fmla="*/ 3024199 h 30280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410706" h="3028069">
                <a:moveTo>
                  <a:pt x="1349471" y="3024199"/>
                </a:moveTo>
                <a:cubicBezTo>
                  <a:pt x="949421" y="3007266"/>
                  <a:pt x="377921" y="3047482"/>
                  <a:pt x="142971" y="2935299"/>
                </a:cubicBezTo>
                <a:cubicBezTo>
                  <a:pt x="-91979" y="2823116"/>
                  <a:pt x="-13662" y="2647432"/>
                  <a:pt x="206471" y="2198699"/>
                </a:cubicBezTo>
                <a:cubicBezTo>
                  <a:pt x="426604" y="1749966"/>
                  <a:pt x="995988" y="575216"/>
                  <a:pt x="1463771" y="242899"/>
                </a:cubicBezTo>
                <a:cubicBezTo>
                  <a:pt x="1931554" y="-89418"/>
                  <a:pt x="2585604" y="-59784"/>
                  <a:pt x="3013171" y="204799"/>
                </a:cubicBezTo>
                <a:cubicBezTo>
                  <a:pt x="3440738" y="469382"/>
                  <a:pt x="3800571" y="1423999"/>
                  <a:pt x="4029171" y="1830399"/>
                </a:cubicBezTo>
                <a:cubicBezTo>
                  <a:pt x="4257771" y="2236799"/>
                  <a:pt x="4327621" y="2505616"/>
                  <a:pt x="4384771" y="2643199"/>
                </a:cubicBezTo>
                <a:cubicBezTo>
                  <a:pt x="4441921" y="2780782"/>
                  <a:pt x="4427104" y="2947999"/>
                  <a:pt x="4105371" y="2960699"/>
                </a:cubicBezTo>
                <a:cubicBezTo>
                  <a:pt x="3783638" y="2973399"/>
                  <a:pt x="2282921" y="3045366"/>
                  <a:pt x="1349471" y="3024199"/>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847" tIns="16895" rIns="33847" bIns="16895"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
          <p:cNvSpPr/>
          <p:nvPr/>
        </p:nvSpPr>
        <p:spPr>
          <a:xfrm>
            <a:off x="7803186" y="706746"/>
            <a:ext cx="1231934" cy="773318"/>
          </a:xfrm>
          <a:prstGeom prst="rect">
            <a:avLst/>
          </a:prstGeom>
        </p:spPr>
        <p:txBody>
          <a:bodyPr wrap="square" lIns="89421" tIns="44696" rIns="89421" bIns="44696">
            <a:spAutoFit/>
          </a:bodyPr>
          <a:lstStyle/>
          <a:p>
            <a:pPr algn="ctr" defTabSz="890905"/>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defTabSz="670560">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a:t>
            </a:r>
            <a:endParaRPr 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
          <p:cNvSpPr/>
          <p:nvPr/>
        </p:nvSpPr>
        <p:spPr>
          <a:xfrm>
            <a:off x="7847353" y="1768165"/>
            <a:ext cx="1259751" cy="773318"/>
          </a:xfrm>
          <a:prstGeom prst="rect">
            <a:avLst/>
          </a:prstGeom>
        </p:spPr>
        <p:txBody>
          <a:bodyPr wrap="square" lIns="89421" tIns="44696" rIns="89421" bIns="44696">
            <a:spAutoFit/>
          </a:bodyPr>
          <a:lstStyle/>
          <a:p>
            <a:pPr algn="ctr" defTabSz="890905"/>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defTabSz="670560">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a:t>
            </a:r>
            <a:endParaRPr 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
          <p:cNvSpPr/>
          <p:nvPr/>
        </p:nvSpPr>
        <p:spPr>
          <a:xfrm>
            <a:off x="4392036" y="1284401"/>
            <a:ext cx="1305742" cy="773318"/>
          </a:xfrm>
          <a:prstGeom prst="rect">
            <a:avLst/>
          </a:prstGeom>
        </p:spPr>
        <p:txBody>
          <a:bodyPr wrap="square" lIns="89421" tIns="44696" rIns="89421" bIns="44696">
            <a:spAutoFit/>
          </a:bodyPr>
          <a:lstStyle/>
          <a:p>
            <a:pPr algn="ctr" defTabSz="890905"/>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defTabSz="670560">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a:t>
            </a:r>
            <a:endParaRPr 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
          <p:cNvSpPr/>
          <p:nvPr/>
        </p:nvSpPr>
        <p:spPr>
          <a:xfrm>
            <a:off x="4248065" y="2134660"/>
            <a:ext cx="1265980" cy="773318"/>
          </a:xfrm>
          <a:prstGeom prst="rect">
            <a:avLst/>
          </a:prstGeom>
        </p:spPr>
        <p:txBody>
          <a:bodyPr wrap="square" lIns="89421" tIns="44696" rIns="89421" bIns="44696">
            <a:spAutoFit/>
          </a:bodyPr>
          <a:lstStyle/>
          <a:p>
            <a:pPr algn="ctr" defTabSz="890905"/>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defTabSz="670560">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a:t>
            </a:r>
            <a:endParaRPr 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58 Grupo"/>
          <p:cNvGrpSpPr/>
          <p:nvPr/>
        </p:nvGrpSpPr>
        <p:grpSpPr>
          <a:xfrm>
            <a:off x="6346084" y="2568811"/>
            <a:ext cx="791619" cy="570312"/>
            <a:chOff x="17117614" y="6844537"/>
            <a:chExt cx="2111771" cy="1521008"/>
          </a:xfrm>
        </p:grpSpPr>
        <p:sp>
          <p:nvSpPr>
            <p:cNvPr id="39" name="34 Elipse"/>
            <p:cNvSpPr>
              <a:spLocks noChangeAspect="1"/>
            </p:cNvSpPr>
            <p:nvPr/>
          </p:nvSpPr>
          <p:spPr>
            <a:xfrm>
              <a:off x="18703091" y="7839250"/>
              <a:ext cx="526294" cy="52629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35 Elipse"/>
            <p:cNvSpPr>
              <a:spLocks noChangeAspect="1"/>
            </p:cNvSpPr>
            <p:nvPr/>
          </p:nvSpPr>
          <p:spPr>
            <a:xfrm>
              <a:off x="18740222" y="7580015"/>
              <a:ext cx="226204" cy="22620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36 Elipse"/>
            <p:cNvSpPr>
              <a:spLocks noChangeAspect="1"/>
            </p:cNvSpPr>
            <p:nvPr/>
          </p:nvSpPr>
          <p:spPr>
            <a:xfrm>
              <a:off x="19019872" y="7353849"/>
              <a:ext cx="149257" cy="14925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39 Elipse"/>
            <p:cNvSpPr>
              <a:spLocks noChangeAspect="1"/>
            </p:cNvSpPr>
            <p:nvPr/>
          </p:nvSpPr>
          <p:spPr>
            <a:xfrm>
              <a:off x="17117614" y="7898544"/>
              <a:ext cx="149257" cy="14925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40 Elipse"/>
            <p:cNvSpPr>
              <a:spLocks noChangeAspect="1"/>
            </p:cNvSpPr>
            <p:nvPr/>
          </p:nvSpPr>
          <p:spPr>
            <a:xfrm>
              <a:off x="17635869" y="8112060"/>
              <a:ext cx="226204" cy="22620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41 Elipse"/>
            <p:cNvSpPr>
              <a:spLocks noChangeAspect="1"/>
            </p:cNvSpPr>
            <p:nvPr/>
          </p:nvSpPr>
          <p:spPr>
            <a:xfrm>
              <a:off x="17718493" y="7391044"/>
              <a:ext cx="149257" cy="14925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53 Elipse"/>
            <p:cNvSpPr>
              <a:spLocks noChangeAspect="1"/>
            </p:cNvSpPr>
            <p:nvPr/>
          </p:nvSpPr>
          <p:spPr>
            <a:xfrm>
              <a:off x="17999465" y="6844537"/>
              <a:ext cx="226204" cy="22620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矩形 45"/>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2500"/>
                            </p:stCondLst>
                            <p:childTnLst>
                              <p:par>
                                <p:cTn id="37" presetID="12" presetClass="entr" presetSubtype="1"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500"/>
                                        <p:tgtEl>
                                          <p:spTgt spid="28"/>
                                        </p:tgtEl>
                                        <p:attrNameLst>
                                          <p:attrName>ppt_y</p:attrName>
                                        </p:attrNameLst>
                                      </p:cBhvr>
                                      <p:tavLst>
                                        <p:tav tm="0">
                                          <p:val>
                                            <p:strVal val="#ppt_y-#ppt_h*1.125000"/>
                                          </p:val>
                                        </p:tav>
                                        <p:tav tm="100000">
                                          <p:val>
                                            <p:strVal val="#ppt_y"/>
                                          </p:val>
                                        </p:tav>
                                      </p:tavLst>
                                    </p:anim>
                                    <p:animEffect transition="in" filter="wipe(down)">
                                      <p:cBhvr>
                                        <p:cTn id="40" dur="1500"/>
                                        <p:tgtEl>
                                          <p:spTgt spid="28"/>
                                        </p:tgtEl>
                                      </p:cBhvr>
                                    </p:animEffect>
                                  </p:childTnLst>
                                </p:cTn>
                              </p:par>
                              <p:par>
                                <p:cTn id="41" presetID="12" presetClass="entr" presetSubtype="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500"/>
                                        <p:tgtEl>
                                          <p:spTgt spid="20"/>
                                        </p:tgtEl>
                                        <p:attrNameLst>
                                          <p:attrName>ppt_y</p:attrName>
                                        </p:attrNameLst>
                                      </p:cBhvr>
                                      <p:tavLst>
                                        <p:tav tm="0">
                                          <p:val>
                                            <p:strVal val="#ppt_y-#ppt_h*1.125000"/>
                                          </p:val>
                                        </p:tav>
                                        <p:tav tm="100000">
                                          <p:val>
                                            <p:strVal val="#ppt_y"/>
                                          </p:val>
                                        </p:tav>
                                      </p:tavLst>
                                    </p:anim>
                                    <p:animEffect transition="in" filter="wipe(down)">
                                      <p:cBhvr>
                                        <p:cTn id="44" dur="1500"/>
                                        <p:tgtEl>
                                          <p:spTgt spid="20"/>
                                        </p:tgtEl>
                                      </p:cBhvr>
                                    </p:animEffect>
                                  </p:childTnLst>
                                </p:cTn>
                              </p:par>
                              <p:par>
                                <p:cTn id="45" presetID="12" presetClass="entr" presetSubtype="1"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1500"/>
                                        <p:tgtEl>
                                          <p:spTgt spid="7"/>
                                        </p:tgtEl>
                                        <p:attrNameLst>
                                          <p:attrName>ppt_y</p:attrName>
                                        </p:attrNameLst>
                                      </p:cBhvr>
                                      <p:tavLst>
                                        <p:tav tm="0">
                                          <p:val>
                                            <p:strVal val="#ppt_y-#ppt_h*1.125000"/>
                                          </p:val>
                                        </p:tav>
                                        <p:tav tm="100000">
                                          <p:val>
                                            <p:strVal val="#ppt_y"/>
                                          </p:val>
                                        </p:tav>
                                      </p:tavLst>
                                    </p:anim>
                                    <p:animEffect transition="in" filter="wipe(down)">
                                      <p:cBhvr>
                                        <p:cTn id="48" dur="1500"/>
                                        <p:tgtEl>
                                          <p:spTgt spid="7"/>
                                        </p:tgtEl>
                                      </p:cBhvr>
                                    </p:animEffect>
                                  </p:childTnLst>
                                </p:cTn>
                              </p:par>
                              <p:par>
                                <p:cTn id="49" presetID="12" presetClass="entr" presetSubtype="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500"/>
                                        <p:tgtEl>
                                          <p:spTgt spid="24"/>
                                        </p:tgtEl>
                                        <p:attrNameLst>
                                          <p:attrName>ppt_y</p:attrName>
                                        </p:attrNameLst>
                                      </p:cBhvr>
                                      <p:tavLst>
                                        <p:tav tm="0">
                                          <p:val>
                                            <p:strVal val="#ppt_y-#ppt_h*1.125000"/>
                                          </p:val>
                                        </p:tav>
                                        <p:tav tm="100000">
                                          <p:val>
                                            <p:strVal val="#ppt_y"/>
                                          </p:val>
                                        </p:tav>
                                      </p:tavLst>
                                    </p:anim>
                                    <p:animEffect transition="in" filter="wipe(down)">
                                      <p:cBhvr>
                                        <p:cTn id="52" dur="1500"/>
                                        <p:tgtEl>
                                          <p:spTgt spid="24"/>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75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75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nodeType="withEffect">
                                  <p:stCondLst>
                                    <p:cond delay="5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12" grpId="0" animBg="1"/>
      <p:bldP spid="13" grpId="0"/>
      <p:bldP spid="14" grpId="0" animBg="1"/>
      <p:bldP spid="15" grpId="0"/>
      <p:bldP spid="16" grpId="0" animBg="1"/>
      <p:bldP spid="17" grpId="0"/>
      <p:bldP spid="18" grpId="0" animBg="1"/>
      <p:bldP spid="19" grpId="0"/>
      <p:bldP spid="33" grpId="0" animBg="1"/>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具体工作明细</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 name="129 Grupo"/>
          <p:cNvGrpSpPr/>
          <p:nvPr/>
        </p:nvGrpSpPr>
        <p:grpSpPr>
          <a:xfrm>
            <a:off x="3480029" y="2530532"/>
            <a:ext cx="3439825" cy="2159750"/>
            <a:chOff x="9279774" y="6619559"/>
            <a:chExt cx="9176297" cy="5760000"/>
          </a:xfrm>
        </p:grpSpPr>
        <p:sp>
          <p:nvSpPr>
            <p:cNvPr id="6" name="7 Elipse"/>
            <p:cNvSpPr>
              <a:spLocks noChangeAspect="1"/>
            </p:cNvSpPr>
            <p:nvPr/>
          </p:nvSpPr>
          <p:spPr bwMode="auto">
            <a:xfrm>
              <a:off x="9279774" y="6619559"/>
              <a:ext cx="9176297" cy="5760000"/>
            </a:xfrm>
            <a:custGeom>
              <a:avLst/>
              <a:gdLst/>
              <a:ahLst/>
              <a:cxnLst/>
              <a:rect l="l" t="t" r="r" b="b"/>
              <a:pathLst>
                <a:path w="9176297" h="5760000">
                  <a:moveTo>
                    <a:pt x="2880000" y="0"/>
                  </a:moveTo>
                  <a:cubicBezTo>
                    <a:pt x="4121179" y="0"/>
                    <a:pt x="5178976" y="785149"/>
                    <a:pt x="5580558" y="1887066"/>
                  </a:cubicBezTo>
                  <a:cubicBezTo>
                    <a:pt x="5817220" y="2382263"/>
                    <a:pt x="6145999" y="2688431"/>
                    <a:pt x="6509246" y="2688431"/>
                  </a:cubicBezTo>
                  <a:cubicBezTo>
                    <a:pt x="6763059" y="2688431"/>
                    <a:pt x="7000044" y="2538951"/>
                    <a:pt x="7198961" y="2278669"/>
                  </a:cubicBezTo>
                  <a:cubicBezTo>
                    <a:pt x="7392729" y="1989875"/>
                    <a:pt x="7722265" y="1799880"/>
                    <a:pt x="8096177" y="1799880"/>
                  </a:cubicBezTo>
                  <a:cubicBezTo>
                    <a:pt x="8692711" y="1799880"/>
                    <a:pt x="9176297" y="2283466"/>
                    <a:pt x="9176297" y="2880000"/>
                  </a:cubicBezTo>
                  <a:cubicBezTo>
                    <a:pt x="9176297" y="3476534"/>
                    <a:pt x="8692711" y="3960120"/>
                    <a:pt x="8096177" y="3960120"/>
                  </a:cubicBezTo>
                  <a:cubicBezTo>
                    <a:pt x="7722378" y="3960120"/>
                    <a:pt x="7392929" y="3770240"/>
                    <a:pt x="7199125" y="3481602"/>
                  </a:cubicBezTo>
                  <a:cubicBezTo>
                    <a:pt x="7000388" y="3221883"/>
                    <a:pt x="6763671" y="3072765"/>
                    <a:pt x="6510167" y="3072765"/>
                  </a:cubicBezTo>
                  <a:cubicBezTo>
                    <a:pt x="6144845" y="3072765"/>
                    <a:pt x="5814387" y="3382442"/>
                    <a:pt x="5577070" y="3882462"/>
                  </a:cubicBezTo>
                  <a:cubicBezTo>
                    <a:pt x="5172865" y="4979380"/>
                    <a:pt x="4117594" y="5760000"/>
                    <a:pt x="2880000" y="5760000"/>
                  </a:cubicBezTo>
                  <a:cubicBezTo>
                    <a:pt x="1289420" y="5760000"/>
                    <a:pt x="0" y="4470580"/>
                    <a:pt x="0" y="2880000"/>
                  </a:cubicBezTo>
                  <a:cubicBezTo>
                    <a:pt x="0" y="1289420"/>
                    <a:pt x="1289420" y="0"/>
                    <a:pt x="2880000" y="0"/>
                  </a:cubicBezTo>
                  <a:close/>
                </a:path>
              </a:pathLst>
            </a:custGeom>
            <a:solidFill>
              <a:schemeClr val="accent1"/>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5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64 Elipse"/>
            <p:cNvSpPr>
              <a:spLocks noChangeAspect="1"/>
            </p:cNvSpPr>
            <p:nvPr/>
          </p:nvSpPr>
          <p:spPr>
            <a:xfrm>
              <a:off x="16505941" y="8635477"/>
              <a:ext cx="1755195" cy="1755195"/>
            </a:xfrm>
            <a:prstGeom prst="ellipse">
              <a:avLst/>
            </a:prstGeom>
            <a:solidFill>
              <a:schemeClr val="bg1"/>
            </a:solidFill>
            <a:ln>
              <a:noFill/>
            </a:ln>
            <a:effectLst/>
          </p:spPr>
          <p:txBody>
            <a:bodyPr lIns="0" tIns="0" rIns="0" bIns="0" rtlCol="0" anchor="ctr"/>
            <a:lstStyle/>
            <a:p>
              <a:pPr algn="ctr" defTabSz="882015"/>
              <a:r>
                <a:rPr lang="es-MX" sz="2000" dirty="0">
                  <a:solidFill>
                    <a:schemeClr val="tx1">
                      <a:lumMod val="75000"/>
                      <a:lumOff val="25000"/>
                    </a:schemeClr>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05</a:t>
              </a:r>
            </a:p>
          </p:txBody>
        </p:sp>
      </p:grpSp>
      <p:grpSp>
        <p:nvGrpSpPr>
          <p:cNvPr id="8" name="131 Grupo"/>
          <p:cNvGrpSpPr/>
          <p:nvPr/>
        </p:nvGrpSpPr>
        <p:grpSpPr>
          <a:xfrm>
            <a:off x="3615099" y="1823396"/>
            <a:ext cx="2737434" cy="2731903"/>
            <a:chOff x="9639774" y="4733642"/>
            <a:chExt cx="7302554" cy="7285917"/>
          </a:xfrm>
        </p:grpSpPr>
        <p:sp>
          <p:nvSpPr>
            <p:cNvPr id="9" name="39 Elipse"/>
            <p:cNvSpPr/>
            <p:nvPr/>
          </p:nvSpPr>
          <p:spPr bwMode="auto">
            <a:xfrm>
              <a:off x="9639774" y="4733642"/>
              <a:ext cx="7302554" cy="7285917"/>
            </a:xfrm>
            <a:custGeom>
              <a:avLst/>
              <a:gdLst/>
              <a:ahLst/>
              <a:cxnLst/>
              <a:rect l="l" t="t" r="r" b="b"/>
              <a:pathLst>
                <a:path w="7302554" h="7285917">
                  <a:moveTo>
                    <a:pt x="6222434" y="0"/>
                  </a:moveTo>
                  <a:cubicBezTo>
                    <a:pt x="6818968" y="0"/>
                    <a:pt x="7302554" y="483586"/>
                    <a:pt x="7302554" y="1080120"/>
                  </a:cubicBezTo>
                  <a:cubicBezTo>
                    <a:pt x="7302554" y="1676654"/>
                    <a:pt x="6818968" y="2160240"/>
                    <a:pt x="6222434" y="2160240"/>
                  </a:cubicBezTo>
                  <a:lnTo>
                    <a:pt x="6212402" y="2159734"/>
                  </a:lnTo>
                  <a:cubicBezTo>
                    <a:pt x="5785295" y="2175509"/>
                    <a:pt x="5414097" y="2327583"/>
                    <a:pt x="5163254" y="2620086"/>
                  </a:cubicBezTo>
                  <a:cubicBezTo>
                    <a:pt x="4866483" y="2966146"/>
                    <a:pt x="4789657" y="3448733"/>
                    <a:pt x="4907223" y="3963314"/>
                  </a:cubicBezTo>
                  <a:cubicBezTo>
                    <a:pt x="4994052" y="4214922"/>
                    <a:pt x="5040000" y="4485054"/>
                    <a:pt x="5040000" y="4765917"/>
                  </a:cubicBezTo>
                  <a:cubicBezTo>
                    <a:pt x="5040000" y="6157675"/>
                    <a:pt x="3911758" y="7285917"/>
                    <a:pt x="2520000" y="7285917"/>
                  </a:cubicBezTo>
                  <a:cubicBezTo>
                    <a:pt x="1128242" y="7285917"/>
                    <a:pt x="0" y="6157675"/>
                    <a:pt x="0" y="4765917"/>
                  </a:cubicBezTo>
                  <a:cubicBezTo>
                    <a:pt x="0" y="3374159"/>
                    <a:pt x="1128242" y="2245917"/>
                    <a:pt x="2520000" y="2245917"/>
                  </a:cubicBezTo>
                  <a:cubicBezTo>
                    <a:pt x="2709437" y="2245917"/>
                    <a:pt x="2893993" y="2266820"/>
                    <a:pt x="3071087" y="2308227"/>
                  </a:cubicBezTo>
                  <a:cubicBezTo>
                    <a:pt x="3788824" y="2494906"/>
                    <a:pt x="4457246" y="2376750"/>
                    <a:pt x="4842207" y="1927854"/>
                  </a:cubicBezTo>
                  <a:cubicBezTo>
                    <a:pt x="5028127" y="1711057"/>
                    <a:pt x="5127725" y="1440676"/>
                    <a:pt x="5145438" y="1141997"/>
                  </a:cubicBezTo>
                  <a:cubicBezTo>
                    <a:pt x="5142902" y="1121571"/>
                    <a:pt x="5142314" y="1100914"/>
                    <a:pt x="5142314" y="1080120"/>
                  </a:cubicBezTo>
                  <a:cubicBezTo>
                    <a:pt x="5142314" y="483586"/>
                    <a:pt x="5625900" y="0"/>
                    <a:pt x="6222434" y="0"/>
                  </a:cubicBezTo>
                  <a:close/>
                </a:path>
              </a:pathLst>
            </a:custGeom>
            <a:solidFill>
              <a:schemeClr val="accent4"/>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5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63 Elipse"/>
            <p:cNvSpPr>
              <a:spLocks noChangeAspect="1"/>
            </p:cNvSpPr>
            <p:nvPr/>
          </p:nvSpPr>
          <p:spPr>
            <a:xfrm>
              <a:off x="14976326" y="4942842"/>
              <a:ext cx="1755195" cy="1755195"/>
            </a:xfrm>
            <a:prstGeom prst="ellipse">
              <a:avLst/>
            </a:prstGeom>
            <a:solidFill>
              <a:schemeClr val="bg1"/>
            </a:solidFill>
            <a:ln>
              <a:noFill/>
            </a:ln>
            <a:effectLst/>
          </p:spPr>
          <p:txBody>
            <a:bodyPr lIns="0" tIns="0" rIns="0" bIns="0" rtlCol="0" anchor="ctr"/>
            <a:lstStyle/>
            <a:p>
              <a:pPr algn="ctr" defTabSz="882015"/>
              <a:r>
                <a:rPr lang="es-MX" sz="2000" dirty="0">
                  <a:solidFill>
                    <a:schemeClr val="tx1">
                      <a:lumMod val="75000"/>
                      <a:lumOff val="25000"/>
                    </a:schemeClr>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04</a:t>
              </a:r>
            </a:p>
          </p:txBody>
        </p:sp>
      </p:grpSp>
      <p:grpSp>
        <p:nvGrpSpPr>
          <p:cNvPr id="11" name="132 Grupo"/>
          <p:cNvGrpSpPr/>
          <p:nvPr/>
        </p:nvGrpSpPr>
        <p:grpSpPr>
          <a:xfrm>
            <a:off x="3750048" y="1246594"/>
            <a:ext cx="1619395" cy="3173721"/>
            <a:chOff x="9999774" y="3195324"/>
            <a:chExt cx="4320000" cy="8464235"/>
          </a:xfrm>
        </p:grpSpPr>
        <p:sp>
          <p:nvSpPr>
            <p:cNvPr id="12" name="5 Elipse"/>
            <p:cNvSpPr>
              <a:spLocks noChangeAspect="1"/>
            </p:cNvSpPr>
            <p:nvPr/>
          </p:nvSpPr>
          <p:spPr bwMode="auto">
            <a:xfrm>
              <a:off x="9999774" y="3195324"/>
              <a:ext cx="4320000" cy="8464235"/>
            </a:xfrm>
            <a:custGeom>
              <a:avLst/>
              <a:gdLst/>
              <a:ahLst/>
              <a:cxnLst/>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chemeClr val="accent3"/>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5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62 Elipse"/>
            <p:cNvSpPr>
              <a:spLocks noChangeAspect="1"/>
            </p:cNvSpPr>
            <p:nvPr/>
          </p:nvSpPr>
          <p:spPr>
            <a:xfrm>
              <a:off x="11282176" y="3378559"/>
              <a:ext cx="1755195" cy="1755195"/>
            </a:xfrm>
            <a:prstGeom prst="ellipse">
              <a:avLst/>
            </a:prstGeom>
            <a:solidFill>
              <a:schemeClr val="bg1"/>
            </a:solidFill>
            <a:ln>
              <a:noFill/>
            </a:ln>
            <a:effectLst/>
          </p:spPr>
          <p:txBody>
            <a:bodyPr lIns="0" tIns="0" rIns="0" bIns="0" rtlCol="0" anchor="ctr"/>
            <a:lstStyle/>
            <a:p>
              <a:pPr algn="ctr" defTabSz="882015"/>
              <a:r>
                <a:rPr lang="es-MX" sz="2000" dirty="0">
                  <a:solidFill>
                    <a:schemeClr val="tx1">
                      <a:lumMod val="75000"/>
                      <a:lumOff val="25000"/>
                    </a:schemeClr>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03</a:t>
              </a:r>
            </a:p>
          </p:txBody>
        </p:sp>
      </p:grpSp>
      <p:grpSp>
        <p:nvGrpSpPr>
          <p:cNvPr id="14" name="133 Grupo"/>
          <p:cNvGrpSpPr/>
          <p:nvPr/>
        </p:nvGrpSpPr>
        <p:grpSpPr>
          <a:xfrm>
            <a:off x="2776413" y="1823396"/>
            <a:ext cx="2457957" cy="2461935"/>
            <a:chOff x="7402771" y="4733642"/>
            <a:chExt cx="6557003" cy="6565917"/>
          </a:xfrm>
        </p:grpSpPr>
        <p:sp>
          <p:nvSpPr>
            <p:cNvPr id="15" name="4 Elipse"/>
            <p:cNvSpPr>
              <a:spLocks noChangeAspect="1"/>
            </p:cNvSpPr>
            <p:nvPr/>
          </p:nvSpPr>
          <p:spPr bwMode="auto">
            <a:xfrm>
              <a:off x="7402771" y="4733642"/>
              <a:ext cx="6557003" cy="6565917"/>
            </a:xfrm>
            <a:custGeom>
              <a:avLst/>
              <a:gdLst/>
              <a:ahLst/>
              <a:cxnLst/>
              <a:rect l="l" t="t" r="r" b="b"/>
              <a:pathLst>
                <a:path w="6557003" h="6565917">
                  <a:moveTo>
                    <a:pt x="1080120" y="0"/>
                  </a:moveTo>
                  <a:cubicBezTo>
                    <a:pt x="1644631" y="0"/>
                    <a:pt x="2107995" y="433060"/>
                    <a:pt x="2155444" y="985143"/>
                  </a:cubicBezTo>
                  <a:cubicBezTo>
                    <a:pt x="2156721" y="984254"/>
                    <a:pt x="2158114" y="983617"/>
                    <a:pt x="2159508" y="982983"/>
                  </a:cubicBezTo>
                  <a:lnTo>
                    <a:pt x="2157122" y="1018367"/>
                  </a:lnTo>
                  <a:cubicBezTo>
                    <a:pt x="2159655" y="1038752"/>
                    <a:pt x="2160240" y="1059368"/>
                    <a:pt x="2160240" y="1080120"/>
                  </a:cubicBezTo>
                  <a:cubicBezTo>
                    <a:pt x="2160240" y="1135366"/>
                    <a:pt x="2156092" y="1189644"/>
                    <a:pt x="2146743" y="1242456"/>
                  </a:cubicBezTo>
                  <a:cubicBezTo>
                    <a:pt x="2145586" y="1705467"/>
                    <a:pt x="2292716" y="2136654"/>
                    <a:pt x="2596672" y="2468868"/>
                  </a:cubicBezTo>
                  <a:cubicBezTo>
                    <a:pt x="3015292" y="2926405"/>
                    <a:pt x="3647277" y="3104294"/>
                    <a:pt x="4315225" y="3014888"/>
                  </a:cubicBezTo>
                  <a:lnTo>
                    <a:pt x="4313324" y="3023292"/>
                  </a:lnTo>
                  <a:cubicBezTo>
                    <a:pt x="4454868" y="2985083"/>
                    <a:pt x="4603697" y="2965917"/>
                    <a:pt x="4757003" y="2965917"/>
                  </a:cubicBezTo>
                  <a:cubicBezTo>
                    <a:pt x="5751116" y="2965917"/>
                    <a:pt x="6557003" y="3771804"/>
                    <a:pt x="6557003" y="4765917"/>
                  </a:cubicBezTo>
                  <a:cubicBezTo>
                    <a:pt x="6557003" y="5760030"/>
                    <a:pt x="5751116" y="6565917"/>
                    <a:pt x="4757003" y="6565917"/>
                  </a:cubicBezTo>
                  <a:cubicBezTo>
                    <a:pt x="3762890" y="6565917"/>
                    <a:pt x="2957003" y="5760030"/>
                    <a:pt x="2957003" y="4765917"/>
                  </a:cubicBezTo>
                  <a:cubicBezTo>
                    <a:pt x="2957003" y="4597118"/>
                    <a:pt x="2980238" y="4433746"/>
                    <a:pt x="3025416" y="4279310"/>
                  </a:cubicBezTo>
                  <a:cubicBezTo>
                    <a:pt x="3115248" y="3688287"/>
                    <a:pt x="2980004" y="3120613"/>
                    <a:pt x="2601234" y="2706629"/>
                  </a:cubicBezTo>
                  <a:cubicBezTo>
                    <a:pt x="2268415" y="2342868"/>
                    <a:pt x="1800729" y="2155869"/>
                    <a:pt x="1287094" y="2139930"/>
                  </a:cubicBezTo>
                  <a:cubicBezTo>
                    <a:pt x="1220171" y="2153424"/>
                    <a:pt x="1150941" y="2160240"/>
                    <a:pt x="1080120" y="2160240"/>
                  </a:cubicBezTo>
                  <a:cubicBezTo>
                    <a:pt x="483586" y="2160240"/>
                    <a:pt x="0" y="1676654"/>
                    <a:pt x="0" y="1080120"/>
                  </a:cubicBezTo>
                  <a:cubicBezTo>
                    <a:pt x="0" y="483586"/>
                    <a:pt x="483586" y="0"/>
                    <a:pt x="1080120" y="0"/>
                  </a:cubicBezTo>
                  <a:close/>
                </a:path>
              </a:pathLst>
            </a:custGeom>
            <a:solidFill>
              <a:schemeClr val="accent2"/>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5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61 Elipse"/>
            <p:cNvSpPr>
              <a:spLocks noChangeAspect="1"/>
            </p:cNvSpPr>
            <p:nvPr/>
          </p:nvSpPr>
          <p:spPr>
            <a:xfrm>
              <a:off x="7588843" y="4930143"/>
              <a:ext cx="1755195" cy="1755195"/>
            </a:xfrm>
            <a:prstGeom prst="ellipse">
              <a:avLst/>
            </a:prstGeom>
            <a:solidFill>
              <a:schemeClr val="bg1"/>
            </a:solidFill>
            <a:ln>
              <a:noFill/>
            </a:ln>
            <a:effectLst/>
          </p:spPr>
          <p:txBody>
            <a:bodyPr lIns="0" tIns="0" rIns="0" bIns="0" rtlCol="0" anchor="ctr"/>
            <a:lstStyle/>
            <a:p>
              <a:pPr algn="ctr" defTabSz="882015"/>
              <a:r>
                <a:rPr lang="es-MX" sz="2000" dirty="0">
                  <a:solidFill>
                    <a:schemeClr val="tx1">
                      <a:lumMod val="75000"/>
                      <a:lumOff val="25000"/>
                    </a:schemeClr>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02</a:t>
              </a:r>
            </a:p>
          </p:txBody>
        </p:sp>
      </p:grpSp>
      <p:grpSp>
        <p:nvGrpSpPr>
          <p:cNvPr id="17" name="134 Grupo"/>
          <p:cNvGrpSpPr/>
          <p:nvPr/>
        </p:nvGrpSpPr>
        <p:grpSpPr>
          <a:xfrm>
            <a:off x="2198000" y="3070470"/>
            <a:ext cx="2901543" cy="1079875"/>
            <a:chOff x="5859434" y="8059559"/>
            <a:chExt cx="7740340" cy="2880000"/>
          </a:xfrm>
        </p:grpSpPr>
        <p:sp>
          <p:nvSpPr>
            <p:cNvPr id="18" name="3 Elipse"/>
            <p:cNvSpPr>
              <a:spLocks noChangeAspect="1"/>
            </p:cNvSpPr>
            <p:nvPr/>
          </p:nvSpPr>
          <p:spPr bwMode="auto">
            <a:xfrm>
              <a:off x="5859434" y="8059559"/>
              <a:ext cx="7740340" cy="2880000"/>
            </a:xfrm>
            <a:custGeom>
              <a:avLst/>
              <a:gdLst/>
              <a:ahLst/>
              <a:cxnLst/>
              <a:rect l="l" t="t" r="r" b="b"/>
              <a:pathLst>
                <a:path w="7740340" h="2880000">
                  <a:moveTo>
                    <a:pt x="6300340" y="0"/>
                  </a:moveTo>
                  <a:cubicBezTo>
                    <a:pt x="7095630" y="0"/>
                    <a:pt x="7740340" y="644710"/>
                    <a:pt x="7740340" y="1440000"/>
                  </a:cubicBezTo>
                  <a:cubicBezTo>
                    <a:pt x="7740340" y="2235290"/>
                    <a:pt x="7095630" y="2880000"/>
                    <a:pt x="6300340" y="2880000"/>
                  </a:cubicBezTo>
                  <a:cubicBezTo>
                    <a:pt x="5885156" y="2880000"/>
                    <a:pt x="5511010" y="2704290"/>
                    <a:pt x="5249309" y="2422148"/>
                  </a:cubicBezTo>
                  <a:cubicBezTo>
                    <a:pt x="5248757" y="2422489"/>
                    <a:pt x="5248171" y="2422758"/>
                    <a:pt x="5247585" y="2423026"/>
                  </a:cubicBezTo>
                  <a:cubicBezTo>
                    <a:pt x="4787435" y="1899251"/>
                    <a:pt x="4143967" y="1574656"/>
                    <a:pt x="3432088" y="1574656"/>
                  </a:cubicBezTo>
                  <a:cubicBezTo>
                    <a:pt x="2839826" y="1574656"/>
                    <a:pt x="2294917" y="1799332"/>
                    <a:pt x="1866084" y="2179330"/>
                  </a:cubicBezTo>
                  <a:cubicBezTo>
                    <a:pt x="1669871" y="2389407"/>
                    <a:pt x="1390260" y="2520120"/>
                    <a:pt x="1080120" y="2520120"/>
                  </a:cubicBezTo>
                  <a:cubicBezTo>
                    <a:pt x="483586" y="2520120"/>
                    <a:pt x="0" y="2036534"/>
                    <a:pt x="0" y="1440000"/>
                  </a:cubicBezTo>
                  <a:cubicBezTo>
                    <a:pt x="0" y="843466"/>
                    <a:pt x="483586" y="359880"/>
                    <a:pt x="1080120" y="359880"/>
                  </a:cubicBezTo>
                  <a:cubicBezTo>
                    <a:pt x="1411226" y="359880"/>
                    <a:pt x="1707536" y="508864"/>
                    <a:pt x="1905271" y="743788"/>
                  </a:cubicBezTo>
                  <a:cubicBezTo>
                    <a:pt x="2329616" y="1096551"/>
                    <a:pt x="2861566" y="1304626"/>
                    <a:pt x="3438438" y="1304626"/>
                  </a:cubicBezTo>
                  <a:cubicBezTo>
                    <a:pt x="4089499" y="1304626"/>
                    <a:pt x="4683338" y="1039592"/>
                    <a:pt x="5130819" y="602053"/>
                  </a:cubicBezTo>
                  <a:cubicBezTo>
                    <a:pt x="5391019" y="237165"/>
                    <a:pt x="5817983" y="0"/>
                    <a:pt x="6300340" y="0"/>
                  </a:cubicBezTo>
                  <a:close/>
                </a:path>
              </a:pathLst>
            </a:custGeom>
            <a:solidFill>
              <a:schemeClr val="accent1"/>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5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60 Elipse"/>
            <p:cNvSpPr>
              <a:spLocks noChangeAspect="1"/>
            </p:cNvSpPr>
            <p:nvPr/>
          </p:nvSpPr>
          <p:spPr>
            <a:xfrm>
              <a:off x="6066371" y="8621595"/>
              <a:ext cx="1755195" cy="1755195"/>
            </a:xfrm>
            <a:prstGeom prst="ellipse">
              <a:avLst/>
            </a:prstGeom>
            <a:solidFill>
              <a:schemeClr val="bg1"/>
            </a:solidFill>
            <a:ln>
              <a:noFill/>
            </a:ln>
            <a:effectLst/>
          </p:spPr>
          <p:txBody>
            <a:bodyPr lIns="0" tIns="0" rIns="0" bIns="0" rtlCol="0" anchor="ctr"/>
            <a:lstStyle/>
            <a:p>
              <a:pPr algn="ctr" defTabSz="882015"/>
              <a:r>
                <a:rPr lang="es-MX" sz="2000" dirty="0">
                  <a:solidFill>
                    <a:schemeClr val="tx1">
                      <a:lumMod val="75000"/>
                      <a:lumOff val="25000"/>
                    </a:schemeClr>
                  </a:solidFill>
                  <a:latin typeface="Arial" panose="020B0604020202020204" pitchFamily="34" charset="0"/>
                  <a:ea typeface="微软雅黑" panose="020B0503020204020204" pitchFamily="34" charset="-122"/>
                  <a:cs typeface="Open Sans Extrabold" panose="020B0906030804020204" pitchFamily="34" charset="0"/>
                  <a:sym typeface="Arial" panose="020B0604020202020204" pitchFamily="34" charset="0"/>
                </a:rPr>
                <a:t>01</a:t>
              </a:r>
            </a:p>
          </p:txBody>
        </p:sp>
      </p:grpSp>
      <p:sp>
        <p:nvSpPr>
          <p:cNvPr id="20" name="50 Elipse"/>
          <p:cNvSpPr/>
          <p:nvPr/>
        </p:nvSpPr>
        <p:spPr>
          <a:xfrm>
            <a:off x="4094170" y="3144711"/>
            <a:ext cx="931152" cy="931393"/>
          </a:xfrm>
          <a:prstGeom prst="ellipse">
            <a:avLst/>
          </a:prstGeom>
          <a:solidFill>
            <a:schemeClr val="bg1"/>
          </a:solidFill>
          <a:ln w="28575" cap="rnd" cmpd="sng">
            <a:noFill/>
            <a:bevel/>
          </a:ln>
          <a:effectLst>
            <a:innerShdw blurRad="177800" dist="25400">
              <a:prstClr val="black"/>
            </a:innerShdw>
          </a:effectLst>
          <a:scene3d>
            <a:camera prst="orthographicFront"/>
            <a:lightRig rig="contrasting" dir="t"/>
          </a:scene3d>
          <a:sp3d prstMaterial="metal">
            <a:bevelT w="0" h="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33398" rIns="0" bIns="33398" rtlCol="0" anchor="ctr"/>
          <a:lstStyle/>
          <a:p>
            <a:pPr algn="ctr" defTabSz="882015">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s-MX" sz="1200" kern="1000" dirty="0">
              <a:solidFill>
                <a:schemeClr val="tx1">
                  <a:lumMod val="75000"/>
                  <a:lumOff val="25000"/>
                </a:schemeClr>
              </a:solidFill>
              <a:latin typeface="Arial" panose="020B0604020202020204" pitchFamily="34" charset="0"/>
              <a:ea typeface="微软雅黑" panose="020B0503020204020204" pitchFamily="34" charset="-122"/>
              <a:cs typeface="Open Sans Condensed" panose="020B0604020202020204" charset="0"/>
              <a:sym typeface="Arial" panose="020B0604020202020204" pitchFamily="34" charset="0"/>
            </a:endParaRPr>
          </a:p>
        </p:txBody>
      </p:sp>
      <p:sp>
        <p:nvSpPr>
          <p:cNvPr id="21" name="Textbox 1"/>
          <p:cNvSpPr/>
          <p:nvPr/>
        </p:nvSpPr>
        <p:spPr>
          <a:xfrm>
            <a:off x="792747" y="3361483"/>
            <a:ext cx="1339076" cy="896779"/>
          </a:xfrm>
          <a:prstGeom prst="rect">
            <a:avLst/>
          </a:prstGeom>
        </p:spPr>
        <p:txBody>
          <a:bodyPr wrap="square" lIns="88263" tIns="44126" rIns="88263" bIns="44126">
            <a:spAutoFit/>
          </a:bodyPr>
          <a:lstStyle/>
          <a:p>
            <a:pPr algn="ct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lvl="0" algn="just">
              <a:lnSpc>
                <a:spcPct val="150000"/>
              </a:lnSpc>
              <a:defRPr/>
            </a:pPr>
            <a:r>
              <a:rPr lang="zh-CN" altLang="en-US" sz="900"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此处添加详细文本描述，建议与标题相关并符合整体语言风格洁。</a:t>
            </a:r>
            <a:endParaRPr lang="id-ID" altLang="zh-CN" sz="900" kern="0" dirty="0">
              <a:solidFill>
                <a:prstClr val="black">
                  <a:lumMod val="60000"/>
                  <a:lumOff val="4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
          <p:cNvSpPr/>
          <p:nvPr/>
        </p:nvSpPr>
        <p:spPr>
          <a:xfrm>
            <a:off x="1368633" y="1863115"/>
            <a:ext cx="1326095" cy="896779"/>
          </a:xfrm>
          <a:prstGeom prst="rect">
            <a:avLst/>
          </a:prstGeom>
        </p:spPr>
        <p:txBody>
          <a:bodyPr wrap="square" lIns="88263" tIns="44126" rIns="88263" bIns="44126">
            <a:spAutoFit/>
          </a:bodyPr>
          <a:lstStyle/>
          <a:p>
            <a:pPr algn="ct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lvl="0" algn="just">
              <a:lnSpc>
                <a:spcPct val="150000"/>
              </a:lnSpc>
              <a:defRPr/>
            </a:pPr>
            <a:r>
              <a:rPr lang="zh-CN" altLang="en-US" sz="900"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此处添加详细文本描述，建议与标题相关并符合整体语言风格洁。</a:t>
            </a:r>
            <a:endParaRPr lang="id-ID" altLang="zh-CN" sz="900" kern="0" dirty="0">
              <a:solidFill>
                <a:prstClr val="black">
                  <a:lumMod val="60000"/>
                  <a:lumOff val="4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
          <p:cNvSpPr/>
          <p:nvPr/>
        </p:nvSpPr>
        <p:spPr>
          <a:xfrm>
            <a:off x="3924128" y="522562"/>
            <a:ext cx="1359928" cy="827551"/>
          </a:xfrm>
          <a:prstGeom prst="rect">
            <a:avLst/>
          </a:prstGeom>
        </p:spPr>
        <p:txBody>
          <a:bodyPr wrap="square" lIns="88263" tIns="44126" rIns="88263" bIns="44126">
            <a:spAutoFit/>
          </a:bodyPr>
          <a:lstStyle/>
          <a:p>
            <a:pPr algn="ct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lvl="0" algn="just"/>
            <a:r>
              <a:rPr lang="zh-CN" altLang="en-US" sz="900"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此处添加详细文本描述，建议与标题相关并符合整体语言风格洁。</a:t>
            </a:r>
            <a:endParaRPr lang="id-ID" altLang="zh-CN" sz="900"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
          <p:cNvSpPr/>
          <p:nvPr/>
        </p:nvSpPr>
        <p:spPr>
          <a:xfrm>
            <a:off x="6416038" y="1863115"/>
            <a:ext cx="1323338" cy="896779"/>
          </a:xfrm>
          <a:prstGeom prst="rect">
            <a:avLst/>
          </a:prstGeom>
        </p:spPr>
        <p:txBody>
          <a:bodyPr wrap="square" lIns="88263" tIns="44126" rIns="88263" bIns="44126">
            <a:spAutoFit/>
          </a:bodyPr>
          <a:lstStyle/>
          <a:p>
            <a:pPr algn="ct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lvl="0" algn="just">
              <a:lnSpc>
                <a:spcPct val="150000"/>
              </a:lnSpc>
              <a:defRPr/>
            </a:pPr>
            <a:r>
              <a:rPr lang="zh-CN" altLang="en-US" sz="900"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此处添加详细文本描述，建议与标题相关并符合整体语言风格洁。</a:t>
            </a:r>
            <a:endParaRPr lang="id-ID" altLang="zh-CN" sz="900" kern="0" dirty="0">
              <a:solidFill>
                <a:prstClr val="black">
                  <a:lumMod val="60000"/>
                  <a:lumOff val="4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
          <p:cNvSpPr/>
          <p:nvPr/>
        </p:nvSpPr>
        <p:spPr>
          <a:xfrm>
            <a:off x="6986484" y="3361483"/>
            <a:ext cx="1400763" cy="896779"/>
          </a:xfrm>
          <a:prstGeom prst="rect">
            <a:avLst/>
          </a:prstGeom>
        </p:spPr>
        <p:txBody>
          <a:bodyPr wrap="square" lIns="88263" tIns="44126" rIns="88263" bIns="44126">
            <a:spAutoFit/>
          </a:bodyPr>
          <a:lstStyle/>
          <a:p>
            <a:pPr algn="ct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lvl="0" algn="just">
              <a:lnSpc>
                <a:spcPct val="150000"/>
              </a:lnSpc>
              <a:defRPr/>
            </a:pPr>
            <a:r>
              <a:rPr lang="zh-CN" altLang="en-US" sz="900"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此处添加详细文本描述，建议与标题相关并符合整体语言风格洁。</a:t>
            </a:r>
            <a:endParaRPr lang="id-ID" altLang="zh-CN" sz="900" kern="0" dirty="0">
              <a:solidFill>
                <a:prstClr val="black">
                  <a:lumMod val="60000"/>
                  <a:lumOff val="4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6" name="82 Grupo"/>
          <p:cNvGrpSpPr>
            <a:grpSpLocks noChangeAspect="1"/>
          </p:cNvGrpSpPr>
          <p:nvPr/>
        </p:nvGrpSpPr>
        <p:grpSpPr>
          <a:xfrm>
            <a:off x="7699530" y="2044579"/>
            <a:ext cx="252019" cy="249585"/>
            <a:chOff x="18853929" y="3019796"/>
            <a:chExt cx="860707" cy="852174"/>
          </a:xfrm>
          <a:solidFill>
            <a:schemeClr val="tx2"/>
          </a:solidFill>
        </p:grpSpPr>
        <p:sp>
          <p:nvSpPr>
            <p:cNvPr id="27"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4"/>
          <p:cNvGrpSpPr>
            <a:grpSpLocks noChangeAspect="1"/>
          </p:cNvGrpSpPr>
          <p:nvPr/>
        </p:nvGrpSpPr>
        <p:grpSpPr bwMode="auto">
          <a:xfrm>
            <a:off x="576789" y="3437700"/>
            <a:ext cx="266006" cy="266074"/>
            <a:chOff x="1320" y="7559"/>
            <a:chExt cx="447" cy="447"/>
          </a:xfrm>
          <a:solidFill>
            <a:schemeClr val="tx2"/>
          </a:solidFill>
        </p:grpSpPr>
        <p:sp>
          <p:nvSpPr>
            <p:cNvPr id="32" name="Freeform 6"/>
            <p:cNvSpPr>
              <a:spLocks noEditPoints="1"/>
            </p:cNvSpPr>
            <p:nvPr/>
          </p:nvSpPr>
          <p:spPr bwMode="auto">
            <a:xfrm>
              <a:off x="1469" y="7559"/>
              <a:ext cx="298" cy="297"/>
            </a:xfrm>
            <a:custGeom>
              <a:avLst/>
              <a:gdLst>
                <a:gd name="T0" fmla="*/ 1045 w 2385"/>
                <a:gd name="T1" fmla="*/ 182 h 2383"/>
                <a:gd name="T2" fmla="*/ 834 w 2385"/>
                <a:gd name="T3" fmla="*/ 235 h 2383"/>
                <a:gd name="T4" fmla="*/ 640 w 2385"/>
                <a:gd name="T5" fmla="*/ 332 h 2383"/>
                <a:gd name="T6" fmla="*/ 469 w 2385"/>
                <a:gd name="T7" fmla="*/ 470 h 2383"/>
                <a:gd name="T8" fmla="*/ 328 w 2385"/>
                <a:gd name="T9" fmla="*/ 646 h 2383"/>
                <a:gd name="T10" fmla="*/ 231 w 2385"/>
                <a:gd name="T11" fmla="*/ 842 h 2383"/>
                <a:gd name="T12" fmla="*/ 180 w 2385"/>
                <a:gd name="T13" fmla="*/ 1050 h 2383"/>
                <a:gd name="T14" fmla="*/ 172 w 2385"/>
                <a:gd name="T15" fmla="*/ 1263 h 2383"/>
                <a:gd name="T16" fmla="*/ 209 w 2385"/>
                <a:gd name="T17" fmla="*/ 1474 h 2383"/>
                <a:gd name="T18" fmla="*/ 291 w 2385"/>
                <a:gd name="T19" fmla="*/ 1675 h 2383"/>
                <a:gd name="T20" fmla="*/ 417 w 2385"/>
                <a:gd name="T21" fmla="*/ 1859 h 2383"/>
                <a:gd name="T22" fmla="*/ 580 w 2385"/>
                <a:gd name="T23" fmla="*/ 2011 h 2383"/>
                <a:gd name="T24" fmla="*/ 767 w 2385"/>
                <a:gd name="T25" fmla="*/ 2122 h 2383"/>
                <a:gd name="T26" fmla="*/ 972 w 2385"/>
                <a:gd name="T27" fmla="*/ 2190 h 2383"/>
                <a:gd name="T28" fmla="*/ 1191 w 2385"/>
                <a:gd name="T29" fmla="*/ 2213 h 2383"/>
                <a:gd name="T30" fmla="*/ 1410 w 2385"/>
                <a:gd name="T31" fmla="*/ 2190 h 2383"/>
                <a:gd name="T32" fmla="*/ 1616 w 2385"/>
                <a:gd name="T33" fmla="*/ 2122 h 2383"/>
                <a:gd name="T34" fmla="*/ 1803 w 2385"/>
                <a:gd name="T35" fmla="*/ 2011 h 2383"/>
                <a:gd name="T36" fmla="*/ 1965 w 2385"/>
                <a:gd name="T37" fmla="*/ 1860 h 2383"/>
                <a:gd name="T38" fmla="*/ 2089 w 2385"/>
                <a:gd name="T39" fmla="*/ 1681 h 2383"/>
                <a:gd name="T40" fmla="*/ 2172 w 2385"/>
                <a:gd name="T41" fmla="*/ 1481 h 2383"/>
                <a:gd name="T42" fmla="*/ 2211 w 2385"/>
                <a:gd name="T43" fmla="*/ 1267 h 2383"/>
                <a:gd name="T44" fmla="*/ 2203 w 2385"/>
                <a:gd name="T45" fmla="*/ 1045 h 2383"/>
                <a:gd name="T46" fmla="*/ 2149 w 2385"/>
                <a:gd name="T47" fmla="*/ 835 h 2383"/>
                <a:gd name="T48" fmla="*/ 2053 w 2385"/>
                <a:gd name="T49" fmla="*/ 641 h 2383"/>
                <a:gd name="T50" fmla="*/ 1914 w 2385"/>
                <a:gd name="T51" fmla="*/ 470 h 2383"/>
                <a:gd name="T52" fmla="*/ 1743 w 2385"/>
                <a:gd name="T53" fmla="*/ 332 h 2383"/>
                <a:gd name="T54" fmla="*/ 1549 w 2385"/>
                <a:gd name="T55" fmla="*/ 235 h 2383"/>
                <a:gd name="T56" fmla="*/ 1338 w 2385"/>
                <a:gd name="T57" fmla="*/ 182 h 2383"/>
                <a:gd name="T58" fmla="*/ 1191 w 2385"/>
                <a:gd name="T59" fmla="*/ 0 h 2383"/>
                <a:gd name="T60" fmla="*/ 1447 w 2385"/>
                <a:gd name="T61" fmla="*/ 28 h 2383"/>
                <a:gd name="T62" fmla="*/ 1687 w 2385"/>
                <a:gd name="T63" fmla="*/ 107 h 2383"/>
                <a:gd name="T64" fmla="*/ 1905 w 2385"/>
                <a:gd name="T65" fmla="*/ 237 h 2383"/>
                <a:gd name="T66" fmla="*/ 2093 w 2385"/>
                <a:gd name="T67" fmla="*/ 412 h 2383"/>
                <a:gd name="T68" fmla="*/ 2239 w 2385"/>
                <a:gd name="T69" fmla="*/ 622 h 2383"/>
                <a:gd name="T70" fmla="*/ 2336 w 2385"/>
                <a:gd name="T71" fmla="*/ 855 h 2383"/>
                <a:gd name="T72" fmla="*/ 2381 w 2385"/>
                <a:gd name="T73" fmla="*/ 1106 h 2383"/>
                <a:gd name="T74" fmla="*/ 2372 w 2385"/>
                <a:gd name="T75" fmla="*/ 1363 h 2383"/>
                <a:gd name="T76" fmla="*/ 2310 w 2385"/>
                <a:gd name="T77" fmla="*/ 1609 h 2383"/>
                <a:gd name="T78" fmla="*/ 2195 w 2385"/>
                <a:gd name="T79" fmla="*/ 1835 h 2383"/>
                <a:gd name="T80" fmla="*/ 2035 w 2385"/>
                <a:gd name="T81" fmla="*/ 2035 h 2383"/>
                <a:gd name="T82" fmla="*/ 1835 w 2385"/>
                <a:gd name="T83" fmla="*/ 2196 h 2383"/>
                <a:gd name="T84" fmla="*/ 1609 w 2385"/>
                <a:gd name="T85" fmla="*/ 2309 h 2383"/>
                <a:gd name="T86" fmla="*/ 1362 w 2385"/>
                <a:gd name="T87" fmla="*/ 2371 h 2383"/>
                <a:gd name="T88" fmla="*/ 1105 w 2385"/>
                <a:gd name="T89" fmla="*/ 2381 h 2383"/>
                <a:gd name="T90" fmla="*/ 854 w 2385"/>
                <a:gd name="T91" fmla="*/ 2336 h 2383"/>
                <a:gd name="T92" fmla="*/ 621 w 2385"/>
                <a:gd name="T93" fmla="*/ 2240 h 2383"/>
                <a:gd name="T94" fmla="*/ 412 w 2385"/>
                <a:gd name="T95" fmla="*/ 2094 h 2383"/>
                <a:gd name="T96" fmla="*/ 237 w 2385"/>
                <a:gd name="T97" fmla="*/ 1908 h 2383"/>
                <a:gd name="T98" fmla="*/ 111 w 2385"/>
                <a:gd name="T99" fmla="*/ 1696 h 2383"/>
                <a:gd name="T100" fmla="*/ 31 w 2385"/>
                <a:gd name="T101" fmla="*/ 1469 h 2383"/>
                <a:gd name="T102" fmla="*/ 0 w 2385"/>
                <a:gd name="T103" fmla="*/ 1231 h 2383"/>
                <a:gd name="T104" fmla="*/ 16 w 2385"/>
                <a:gd name="T105" fmla="*/ 994 h 2383"/>
                <a:gd name="T106" fmla="*/ 79 w 2385"/>
                <a:gd name="T107" fmla="*/ 763 h 2383"/>
                <a:gd name="T108" fmla="*/ 190 w 2385"/>
                <a:gd name="T109" fmla="*/ 545 h 2383"/>
                <a:gd name="T110" fmla="*/ 348 w 2385"/>
                <a:gd name="T111" fmla="*/ 350 h 2383"/>
                <a:gd name="T112" fmla="*/ 548 w 2385"/>
                <a:gd name="T113" fmla="*/ 188 h 2383"/>
                <a:gd name="T114" fmla="*/ 774 w 2385"/>
                <a:gd name="T115" fmla="*/ 75 h 2383"/>
                <a:gd name="T116" fmla="*/ 1019 w 2385"/>
                <a:gd name="T117" fmla="*/ 12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5" h="2383">
                  <a:moveTo>
                    <a:pt x="1191" y="171"/>
                  </a:moveTo>
                  <a:lnTo>
                    <a:pt x="1117" y="174"/>
                  </a:lnTo>
                  <a:lnTo>
                    <a:pt x="1045" y="182"/>
                  </a:lnTo>
                  <a:lnTo>
                    <a:pt x="972" y="195"/>
                  </a:lnTo>
                  <a:lnTo>
                    <a:pt x="902" y="212"/>
                  </a:lnTo>
                  <a:lnTo>
                    <a:pt x="834" y="235"/>
                  </a:lnTo>
                  <a:lnTo>
                    <a:pt x="767" y="263"/>
                  </a:lnTo>
                  <a:lnTo>
                    <a:pt x="702" y="295"/>
                  </a:lnTo>
                  <a:lnTo>
                    <a:pt x="640" y="332"/>
                  </a:lnTo>
                  <a:lnTo>
                    <a:pt x="580" y="374"/>
                  </a:lnTo>
                  <a:lnTo>
                    <a:pt x="523" y="420"/>
                  </a:lnTo>
                  <a:lnTo>
                    <a:pt x="469" y="470"/>
                  </a:lnTo>
                  <a:lnTo>
                    <a:pt x="417" y="525"/>
                  </a:lnTo>
                  <a:lnTo>
                    <a:pt x="370" y="585"/>
                  </a:lnTo>
                  <a:lnTo>
                    <a:pt x="328" y="646"/>
                  </a:lnTo>
                  <a:lnTo>
                    <a:pt x="291" y="709"/>
                  </a:lnTo>
                  <a:lnTo>
                    <a:pt x="259" y="775"/>
                  </a:lnTo>
                  <a:lnTo>
                    <a:pt x="231" y="842"/>
                  </a:lnTo>
                  <a:lnTo>
                    <a:pt x="209" y="910"/>
                  </a:lnTo>
                  <a:lnTo>
                    <a:pt x="192" y="980"/>
                  </a:lnTo>
                  <a:lnTo>
                    <a:pt x="180" y="1050"/>
                  </a:lnTo>
                  <a:lnTo>
                    <a:pt x="172" y="1121"/>
                  </a:lnTo>
                  <a:lnTo>
                    <a:pt x="170" y="1192"/>
                  </a:lnTo>
                  <a:lnTo>
                    <a:pt x="172" y="1263"/>
                  </a:lnTo>
                  <a:lnTo>
                    <a:pt x="180" y="1335"/>
                  </a:lnTo>
                  <a:lnTo>
                    <a:pt x="192" y="1405"/>
                  </a:lnTo>
                  <a:lnTo>
                    <a:pt x="209" y="1474"/>
                  </a:lnTo>
                  <a:lnTo>
                    <a:pt x="231" y="1543"/>
                  </a:lnTo>
                  <a:lnTo>
                    <a:pt x="259" y="1610"/>
                  </a:lnTo>
                  <a:lnTo>
                    <a:pt x="291" y="1675"/>
                  </a:lnTo>
                  <a:lnTo>
                    <a:pt x="328" y="1739"/>
                  </a:lnTo>
                  <a:lnTo>
                    <a:pt x="370" y="1800"/>
                  </a:lnTo>
                  <a:lnTo>
                    <a:pt x="417" y="1859"/>
                  </a:lnTo>
                  <a:lnTo>
                    <a:pt x="469" y="1915"/>
                  </a:lnTo>
                  <a:lnTo>
                    <a:pt x="523" y="1965"/>
                  </a:lnTo>
                  <a:lnTo>
                    <a:pt x="580" y="2011"/>
                  </a:lnTo>
                  <a:lnTo>
                    <a:pt x="640" y="2053"/>
                  </a:lnTo>
                  <a:lnTo>
                    <a:pt x="702" y="2089"/>
                  </a:lnTo>
                  <a:lnTo>
                    <a:pt x="767" y="2122"/>
                  </a:lnTo>
                  <a:lnTo>
                    <a:pt x="834" y="2150"/>
                  </a:lnTo>
                  <a:lnTo>
                    <a:pt x="902" y="2173"/>
                  </a:lnTo>
                  <a:lnTo>
                    <a:pt x="972" y="2190"/>
                  </a:lnTo>
                  <a:lnTo>
                    <a:pt x="1045" y="2203"/>
                  </a:lnTo>
                  <a:lnTo>
                    <a:pt x="1117" y="2211"/>
                  </a:lnTo>
                  <a:lnTo>
                    <a:pt x="1191" y="2213"/>
                  </a:lnTo>
                  <a:lnTo>
                    <a:pt x="1266" y="2211"/>
                  </a:lnTo>
                  <a:lnTo>
                    <a:pt x="1338" y="2203"/>
                  </a:lnTo>
                  <a:lnTo>
                    <a:pt x="1410" y="2190"/>
                  </a:lnTo>
                  <a:lnTo>
                    <a:pt x="1480" y="2173"/>
                  </a:lnTo>
                  <a:lnTo>
                    <a:pt x="1549" y="2150"/>
                  </a:lnTo>
                  <a:lnTo>
                    <a:pt x="1616" y="2122"/>
                  </a:lnTo>
                  <a:lnTo>
                    <a:pt x="1680" y="2089"/>
                  </a:lnTo>
                  <a:lnTo>
                    <a:pt x="1743" y="2053"/>
                  </a:lnTo>
                  <a:lnTo>
                    <a:pt x="1803" y="2011"/>
                  </a:lnTo>
                  <a:lnTo>
                    <a:pt x="1860" y="1965"/>
                  </a:lnTo>
                  <a:lnTo>
                    <a:pt x="1914" y="1915"/>
                  </a:lnTo>
                  <a:lnTo>
                    <a:pt x="1965" y="1860"/>
                  </a:lnTo>
                  <a:lnTo>
                    <a:pt x="2011" y="1803"/>
                  </a:lnTo>
                  <a:lnTo>
                    <a:pt x="2053" y="1743"/>
                  </a:lnTo>
                  <a:lnTo>
                    <a:pt x="2089" y="1681"/>
                  </a:lnTo>
                  <a:lnTo>
                    <a:pt x="2122" y="1616"/>
                  </a:lnTo>
                  <a:lnTo>
                    <a:pt x="2149" y="1550"/>
                  </a:lnTo>
                  <a:lnTo>
                    <a:pt x="2172" y="1481"/>
                  </a:lnTo>
                  <a:lnTo>
                    <a:pt x="2190" y="1410"/>
                  </a:lnTo>
                  <a:lnTo>
                    <a:pt x="2203" y="1339"/>
                  </a:lnTo>
                  <a:lnTo>
                    <a:pt x="2211" y="1267"/>
                  </a:lnTo>
                  <a:lnTo>
                    <a:pt x="2213" y="1192"/>
                  </a:lnTo>
                  <a:lnTo>
                    <a:pt x="2211" y="1118"/>
                  </a:lnTo>
                  <a:lnTo>
                    <a:pt x="2203" y="1045"/>
                  </a:lnTo>
                  <a:lnTo>
                    <a:pt x="2190" y="973"/>
                  </a:lnTo>
                  <a:lnTo>
                    <a:pt x="2172" y="903"/>
                  </a:lnTo>
                  <a:lnTo>
                    <a:pt x="2149" y="835"/>
                  </a:lnTo>
                  <a:lnTo>
                    <a:pt x="2122" y="768"/>
                  </a:lnTo>
                  <a:lnTo>
                    <a:pt x="2089" y="703"/>
                  </a:lnTo>
                  <a:lnTo>
                    <a:pt x="2053" y="641"/>
                  </a:lnTo>
                  <a:lnTo>
                    <a:pt x="2011" y="581"/>
                  </a:lnTo>
                  <a:lnTo>
                    <a:pt x="1965" y="524"/>
                  </a:lnTo>
                  <a:lnTo>
                    <a:pt x="1914" y="470"/>
                  </a:lnTo>
                  <a:lnTo>
                    <a:pt x="1860" y="420"/>
                  </a:lnTo>
                  <a:lnTo>
                    <a:pt x="1803" y="374"/>
                  </a:lnTo>
                  <a:lnTo>
                    <a:pt x="1743" y="332"/>
                  </a:lnTo>
                  <a:lnTo>
                    <a:pt x="1680" y="295"/>
                  </a:lnTo>
                  <a:lnTo>
                    <a:pt x="1616" y="263"/>
                  </a:lnTo>
                  <a:lnTo>
                    <a:pt x="1549" y="235"/>
                  </a:lnTo>
                  <a:lnTo>
                    <a:pt x="1480" y="212"/>
                  </a:lnTo>
                  <a:lnTo>
                    <a:pt x="1410" y="195"/>
                  </a:lnTo>
                  <a:lnTo>
                    <a:pt x="1338" y="182"/>
                  </a:lnTo>
                  <a:lnTo>
                    <a:pt x="1266" y="174"/>
                  </a:lnTo>
                  <a:lnTo>
                    <a:pt x="1191" y="171"/>
                  </a:lnTo>
                  <a:close/>
                  <a:moveTo>
                    <a:pt x="1191" y="0"/>
                  </a:moveTo>
                  <a:lnTo>
                    <a:pt x="1278" y="4"/>
                  </a:lnTo>
                  <a:lnTo>
                    <a:pt x="1362" y="12"/>
                  </a:lnTo>
                  <a:lnTo>
                    <a:pt x="1447" y="28"/>
                  </a:lnTo>
                  <a:lnTo>
                    <a:pt x="1528" y="49"/>
                  </a:lnTo>
                  <a:lnTo>
                    <a:pt x="1609" y="75"/>
                  </a:lnTo>
                  <a:lnTo>
                    <a:pt x="1687" y="107"/>
                  </a:lnTo>
                  <a:lnTo>
                    <a:pt x="1762" y="145"/>
                  </a:lnTo>
                  <a:lnTo>
                    <a:pt x="1835" y="188"/>
                  </a:lnTo>
                  <a:lnTo>
                    <a:pt x="1905" y="237"/>
                  </a:lnTo>
                  <a:lnTo>
                    <a:pt x="1971" y="290"/>
                  </a:lnTo>
                  <a:lnTo>
                    <a:pt x="2035" y="350"/>
                  </a:lnTo>
                  <a:lnTo>
                    <a:pt x="2093" y="412"/>
                  </a:lnTo>
                  <a:lnTo>
                    <a:pt x="2147" y="479"/>
                  </a:lnTo>
                  <a:lnTo>
                    <a:pt x="2195" y="549"/>
                  </a:lnTo>
                  <a:lnTo>
                    <a:pt x="2239" y="622"/>
                  </a:lnTo>
                  <a:lnTo>
                    <a:pt x="2277" y="698"/>
                  </a:lnTo>
                  <a:lnTo>
                    <a:pt x="2310" y="775"/>
                  </a:lnTo>
                  <a:lnTo>
                    <a:pt x="2336" y="855"/>
                  </a:lnTo>
                  <a:lnTo>
                    <a:pt x="2357" y="937"/>
                  </a:lnTo>
                  <a:lnTo>
                    <a:pt x="2372" y="1021"/>
                  </a:lnTo>
                  <a:lnTo>
                    <a:pt x="2381" y="1106"/>
                  </a:lnTo>
                  <a:lnTo>
                    <a:pt x="2385" y="1192"/>
                  </a:lnTo>
                  <a:lnTo>
                    <a:pt x="2381" y="1279"/>
                  </a:lnTo>
                  <a:lnTo>
                    <a:pt x="2372" y="1363"/>
                  </a:lnTo>
                  <a:lnTo>
                    <a:pt x="2357" y="1447"/>
                  </a:lnTo>
                  <a:lnTo>
                    <a:pt x="2336" y="1529"/>
                  </a:lnTo>
                  <a:lnTo>
                    <a:pt x="2310" y="1609"/>
                  </a:lnTo>
                  <a:lnTo>
                    <a:pt x="2277" y="1687"/>
                  </a:lnTo>
                  <a:lnTo>
                    <a:pt x="2239" y="1763"/>
                  </a:lnTo>
                  <a:lnTo>
                    <a:pt x="2195" y="1835"/>
                  </a:lnTo>
                  <a:lnTo>
                    <a:pt x="2147" y="1905"/>
                  </a:lnTo>
                  <a:lnTo>
                    <a:pt x="2093" y="1972"/>
                  </a:lnTo>
                  <a:lnTo>
                    <a:pt x="2035" y="2035"/>
                  </a:lnTo>
                  <a:lnTo>
                    <a:pt x="1971" y="2094"/>
                  </a:lnTo>
                  <a:lnTo>
                    <a:pt x="1905" y="2147"/>
                  </a:lnTo>
                  <a:lnTo>
                    <a:pt x="1835" y="2196"/>
                  </a:lnTo>
                  <a:lnTo>
                    <a:pt x="1762" y="2240"/>
                  </a:lnTo>
                  <a:lnTo>
                    <a:pt x="1687" y="2277"/>
                  </a:lnTo>
                  <a:lnTo>
                    <a:pt x="1609" y="2309"/>
                  </a:lnTo>
                  <a:lnTo>
                    <a:pt x="1528" y="2336"/>
                  </a:lnTo>
                  <a:lnTo>
                    <a:pt x="1447" y="2357"/>
                  </a:lnTo>
                  <a:lnTo>
                    <a:pt x="1362" y="2371"/>
                  </a:lnTo>
                  <a:lnTo>
                    <a:pt x="1278" y="2381"/>
                  </a:lnTo>
                  <a:lnTo>
                    <a:pt x="1191" y="2383"/>
                  </a:lnTo>
                  <a:lnTo>
                    <a:pt x="1105" y="2381"/>
                  </a:lnTo>
                  <a:lnTo>
                    <a:pt x="1019" y="2371"/>
                  </a:lnTo>
                  <a:lnTo>
                    <a:pt x="936" y="2357"/>
                  </a:lnTo>
                  <a:lnTo>
                    <a:pt x="854" y="2336"/>
                  </a:lnTo>
                  <a:lnTo>
                    <a:pt x="774" y="2309"/>
                  </a:lnTo>
                  <a:lnTo>
                    <a:pt x="696" y="2277"/>
                  </a:lnTo>
                  <a:lnTo>
                    <a:pt x="621" y="2240"/>
                  </a:lnTo>
                  <a:lnTo>
                    <a:pt x="548" y="2196"/>
                  </a:lnTo>
                  <a:lnTo>
                    <a:pt x="478" y="2147"/>
                  </a:lnTo>
                  <a:lnTo>
                    <a:pt x="412" y="2094"/>
                  </a:lnTo>
                  <a:lnTo>
                    <a:pt x="348" y="2035"/>
                  </a:lnTo>
                  <a:lnTo>
                    <a:pt x="290" y="1973"/>
                  </a:lnTo>
                  <a:lnTo>
                    <a:pt x="237" y="1908"/>
                  </a:lnTo>
                  <a:lnTo>
                    <a:pt x="190" y="1840"/>
                  </a:lnTo>
                  <a:lnTo>
                    <a:pt x="148" y="1770"/>
                  </a:lnTo>
                  <a:lnTo>
                    <a:pt x="111" y="1696"/>
                  </a:lnTo>
                  <a:lnTo>
                    <a:pt x="79" y="1622"/>
                  </a:lnTo>
                  <a:lnTo>
                    <a:pt x="52" y="1546"/>
                  </a:lnTo>
                  <a:lnTo>
                    <a:pt x="31" y="1469"/>
                  </a:lnTo>
                  <a:lnTo>
                    <a:pt x="16" y="1391"/>
                  </a:lnTo>
                  <a:lnTo>
                    <a:pt x="5" y="1312"/>
                  </a:lnTo>
                  <a:lnTo>
                    <a:pt x="0" y="1231"/>
                  </a:lnTo>
                  <a:lnTo>
                    <a:pt x="0" y="1152"/>
                  </a:lnTo>
                  <a:lnTo>
                    <a:pt x="5" y="1073"/>
                  </a:lnTo>
                  <a:lnTo>
                    <a:pt x="16" y="994"/>
                  </a:lnTo>
                  <a:lnTo>
                    <a:pt x="31" y="915"/>
                  </a:lnTo>
                  <a:lnTo>
                    <a:pt x="52" y="838"/>
                  </a:lnTo>
                  <a:lnTo>
                    <a:pt x="79" y="763"/>
                  </a:lnTo>
                  <a:lnTo>
                    <a:pt x="111" y="688"/>
                  </a:lnTo>
                  <a:lnTo>
                    <a:pt x="148" y="615"/>
                  </a:lnTo>
                  <a:lnTo>
                    <a:pt x="190" y="545"/>
                  </a:lnTo>
                  <a:lnTo>
                    <a:pt x="237" y="477"/>
                  </a:lnTo>
                  <a:lnTo>
                    <a:pt x="290" y="412"/>
                  </a:lnTo>
                  <a:lnTo>
                    <a:pt x="348" y="350"/>
                  </a:lnTo>
                  <a:lnTo>
                    <a:pt x="412" y="290"/>
                  </a:lnTo>
                  <a:lnTo>
                    <a:pt x="478" y="237"/>
                  </a:lnTo>
                  <a:lnTo>
                    <a:pt x="548" y="188"/>
                  </a:lnTo>
                  <a:lnTo>
                    <a:pt x="621" y="145"/>
                  </a:lnTo>
                  <a:lnTo>
                    <a:pt x="696" y="107"/>
                  </a:lnTo>
                  <a:lnTo>
                    <a:pt x="774" y="75"/>
                  </a:lnTo>
                  <a:lnTo>
                    <a:pt x="854" y="49"/>
                  </a:lnTo>
                  <a:lnTo>
                    <a:pt x="936" y="28"/>
                  </a:lnTo>
                  <a:lnTo>
                    <a:pt x="1019" y="12"/>
                  </a:lnTo>
                  <a:lnTo>
                    <a:pt x="1105" y="4"/>
                  </a:lnTo>
                  <a:lnTo>
                    <a:pt x="1191"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7"/>
            <p:cNvSpPr/>
            <p:nvPr/>
          </p:nvSpPr>
          <p:spPr bwMode="auto">
            <a:xfrm>
              <a:off x="1488" y="7799"/>
              <a:ext cx="38" cy="39"/>
            </a:xfrm>
            <a:custGeom>
              <a:avLst/>
              <a:gdLst>
                <a:gd name="T0" fmla="*/ 212 w 307"/>
                <a:gd name="T1" fmla="*/ 0 h 307"/>
                <a:gd name="T2" fmla="*/ 231 w 307"/>
                <a:gd name="T3" fmla="*/ 0 h 307"/>
                <a:gd name="T4" fmla="*/ 249 w 307"/>
                <a:gd name="T5" fmla="*/ 4 h 307"/>
                <a:gd name="T6" fmla="*/ 267 w 307"/>
                <a:gd name="T7" fmla="*/ 13 h 307"/>
                <a:gd name="T8" fmla="*/ 282 w 307"/>
                <a:gd name="T9" fmla="*/ 25 h 307"/>
                <a:gd name="T10" fmla="*/ 294 w 307"/>
                <a:gd name="T11" fmla="*/ 40 h 307"/>
                <a:gd name="T12" fmla="*/ 302 w 307"/>
                <a:gd name="T13" fmla="*/ 57 h 307"/>
                <a:gd name="T14" fmla="*/ 307 w 307"/>
                <a:gd name="T15" fmla="*/ 75 h 307"/>
                <a:gd name="T16" fmla="*/ 307 w 307"/>
                <a:gd name="T17" fmla="*/ 94 h 307"/>
                <a:gd name="T18" fmla="*/ 302 w 307"/>
                <a:gd name="T19" fmla="*/ 113 h 307"/>
                <a:gd name="T20" fmla="*/ 294 w 307"/>
                <a:gd name="T21" fmla="*/ 129 h 307"/>
                <a:gd name="T22" fmla="*/ 282 w 307"/>
                <a:gd name="T23" fmla="*/ 145 h 307"/>
                <a:gd name="T24" fmla="*/ 146 w 307"/>
                <a:gd name="T25" fmla="*/ 282 h 307"/>
                <a:gd name="T26" fmla="*/ 132 w 307"/>
                <a:gd name="T27" fmla="*/ 293 h 307"/>
                <a:gd name="T28" fmla="*/ 118 w 307"/>
                <a:gd name="T29" fmla="*/ 301 h 307"/>
                <a:gd name="T30" fmla="*/ 101 w 307"/>
                <a:gd name="T31" fmla="*/ 305 h 307"/>
                <a:gd name="T32" fmla="*/ 86 w 307"/>
                <a:gd name="T33" fmla="*/ 307 h 307"/>
                <a:gd name="T34" fmla="*/ 69 w 307"/>
                <a:gd name="T35" fmla="*/ 305 h 307"/>
                <a:gd name="T36" fmla="*/ 53 w 307"/>
                <a:gd name="T37" fmla="*/ 301 h 307"/>
                <a:gd name="T38" fmla="*/ 38 w 307"/>
                <a:gd name="T39" fmla="*/ 293 h 307"/>
                <a:gd name="T40" fmla="*/ 25 w 307"/>
                <a:gd name="T41" fmla="*/ 282 h 307"/>
                <a:gd name="T42" fmla="*/ 13 w 307"/>
                <a:gd name="T43" fmla="*/ 267 h 307"/>
                <a:gd name="T44" fmla="*/ 4 w 307"/>
                <a:gd name="T45" fmla="*/ 249 h 307"/>
                <a:gd name="T46" fmla="*/ 0 w 307"/>
                <a:gd name="T47" fmla="*/ 231 h 307"/>
                <a:gd name="T48" fmla="*/ 0 w 307"/>
                <a:gd name="T49" fmla="*/ 213 h 307"/>
                <a:gd name="T50" fmla="*/ 4 w 307"/>
                <a:gd name="T51" fmla="*/ 194 h 307"/>
                <a:gd name="T52" fmla="*/ 13 w 307"/>
                <a:gd name="T53" fmla="*/ 177 h 307"/>
                <a:gd name="T54" fmla="*/ 25 w 307"/>
                <a:gd name="T55" fmla="*/ 161 h 307"/>
                <a:gd name="T56" fmla="*/ 161 w 307"/>
                <a:gd name="T57" fmla="*/ 25 h 307"/>
                <a:gd name="T58" fmla="*/ 177 w 307"/>
                <a:gd name="T59" fmla="*/ 13 h 307"/>
                <a:gd name="T60" fmla="*/ 194 w 307"/>
                <a:gd name="T61" fmla="*/ 4 h 307"/>
                <a:gd name="T62" fmla="*/ 212 w 307"/>
                <a:gd name="T6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307">
                  <a:moveTo>
                    <a:pt x="212" y="0"/>
                  </a:moveTo>
                  <a:lnTo>
                    <a:pt x="231" y="0"/>
                  </a:lnTo>
                  <a:lnTo>
                    <a:pt x="249" y="4"/>
                  </a:lnTo>
                  <a:lnTo>
                    <a:pt x="267" y="13"/>
                  </a:lnTo>
                  <a:lnTo>
                    <a:pt x="282" y="25"/>
                  </a:lnTo>
                  <a:lnTo>
                    <a:pt x="294" y="40"/>
                  </a:lnTo>
                  <a:lnTo>
                    <a:pt x="302" y="57"/>
                  </a:lnTo>
                  <a:lnTo>
                    <a:pt x="307" y="75"/>
                  </a:lnTo>
                  <a:lnTo>
                    <a:pt x="307" y="94"/>
                  </a:lnTo>
                  <a:lnTo>
                    <a:pt x="302" y="113"/>
                  </a:lnTo>
                  <a:lnTo>
                    <a:pt x="294" y="129"/>
                  </a:lnTo>
                  <a:lnTo>
                    <a:pt x="282" y="145"/>
                  </a:lnTo>
                  <a:lnTo>
                    <a:pt x="146" y="282"/>
                  </a:lnTo>
                  <a:lnTo>
                    <a:pt x="132" y="293"/>
                  </a:lnTo>
                  <a:lnTo>
                    <a:pt x="118" y="301"/>
                  </a:lnTo>
                  <a:lnTo>
                    <a:pt x="101" y="305"/>
                  </a:lnTo>
                  <a:lnTo>
                    <a:pt x="86" y="307"/>
                  </a:lnTo>
                  <a:lnTo>
                    <a:pt x="69" y="305"/>
                  </a:lnTo>
                  <a:lnTo>
                    <a:pt x="53" y="301"/>
                  </a:lnTo>
                  <a:lnTo>
                    <a:pt x="38" y="293"/>
                  </a:lnTo>
                  <a:lnTo>
                    <a:pt x="25" y="282"/>
                  </a:lnTo>
                  <a:lnTo>
                    <a:pt x="13" y="267"/>
                  </a:lnTo>
                  <a:lnTo>
                    <a:pt x="4" y="249"/>
                  </a:lnTo>
                  <a:lnTo>
                    <a:pt x="0" y="231"/>
                  </a:lnTo>
                  <a:lnTo>
                    <a:pt x="0" y="213"/>
                  </a:lnTo>
                  <a:lnTo>
                    <a:pt x="4" y="194"/>
                  </a:lnTo>
                  <a:lnTo>
                    <a:pt x="13" y="177"/>
                  </a:lnTo>
                  <a:lnTo>
                    <a:pt x="25" y="161"/>
                  </a:lnTo>
                  <a:lnTo>
                    <a:pt x="161" y="25"/>
                  </a:lnTo>
                  <a:lnTo>
                    <a:pt x="177" y="13"/>
                  </a:lnTo>
                  <a:lnTo>
                    <a:pt x="194" y="4"/>
                  </a:lnTo>
                  <a:lnTo>
                    <a:pt x="212"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8"/>
            <p:cNvSpPr>
              <a:spLocks noEditPoints="1"/>
            </p:cNvSpPr>
            <p:nvPr/>
          </p:nvSpPr>
          <p:spPr bwMode="auto">
            <a:xfrm>
              <a:off x="1320" y="7810"/>
              <a:ext cx="195" cy="196"/>
            </a:xfrm>
            <a:custGeom>
              <a:avLst/>
              <a:gdLst>
                <a:gd name="T0" fmla="*/ 1087 w 1564"/>
                <a:gd name="T1" fmla="*/ 174 h 1563"/>
                <a:gd name="T2" fmla="*/ 1019 w 1564"/>
                <a:gd name="T3" fmla="*/ 191 h 1563"/>
                <a:gd name="T4" fmla="*/ 957 w 1564"/>
                <a:gd name="T5" fmla="*/ 228 h 1563"/>
                <a:gd name="T6" fmla="*/ 250 w 1564"/>
                <a:gd name="T7" fmla="*/ 931 h 1563"/>
                <a:gd name="T8" fmla="*/ 208 w 1564"/>
                <a:gd name="T9" fmla="*/ 987 h 1563"/>
                <a:gd name="T10" fmla="*/ 180 w 1564"/>
                <a:gd name="T11" fmla="*/ 1051 h 1563"/>
                <a:gd name="T12" fmla="*/ 171 w 1564"/>
                <a:gd name="T13" fmla="*/ 1122 h 1563"/>
                <a:gd name="T14" fmla="*/ 180 w 1564"/>
                <a:gd name="T15" fmla="*/ 1192 h 1563"/>
                <a:gd name="T16" fmla="*/ 208 w 1564"/>
                <a:gd name="T17" fmla="*/ 1257 h 1563"/>
                <a:gd name="T18" fmla="*/ 250 w 1564"/>
                <a:gd name="T19" fmla="*/ 1314 h 1563"/>
                <a:gd name="T20" fmla="*/ 307 w 1564"/>
                <a:gd name="T21" fmla="*/ 1357 h 1563"/>
                <a:gd name="T22" fmla="*/ 371 w 1564"/>
                <a:gd name="T23" fmla="*/ 1384 h 1563"/>
                <a:gd name="T24" fmla="*/ 442 w 1564"/>
                <a:gd name="T25" fmla="*/ 1393 h 1563"/>
                <a:gd name="T26" fmla="*/ 513 w 1564"/>
                <a:gd name="T27" fmla="*/ 1384 h 1563"/>
                <a:gd name="T28" fmla="*/ 578 w 1564"/>
                <a:gd name="T29" fmla="*/ 1357 h 1563"/>
                <a:gd name="T30" fmla="*/ 634 w 1564"/>
                <a:gd name="T31" fmla="*/ 1314 h 1563"/>
                <a:gd name="T32" fmla="*/ 1340 w 1564"/>
                <a:gd name="T33" fmla="*/ 603 h 1563"/>
                <a:gd name="T34" fmla="*/ 1377 w 1564"/>
                <a:gd name="T35" fmla="*/ 535 h 1563"/>
                <a:gd name="T36" fmla="*/ 1392 w 1564"/>
                <a:gd name="T37" fmla="*/ 462 h 1563"/>
                <a:gd name="T38" fmla="*/ 1387 w 1564"/>
                <a:gd name="T39" fmla="*/ 386 h 1563"/>
                <a:gd name="T40" fmla="*/ 1361 w 1564"/>
                <a:gd name="T41" fmla="*/ 314 h 1563"/>
                <a:gd name="T42" fmla="*/ 1313 w 1564"/>
                <a:gd name="T43" fmla="*/ 251 h 1563"/>
                <a:gd name="T44" fmla="*/ 1257 w 1564"/>
                <a:gd name="T45" fmla="*/ 208 h 1563"/>
                <a:gd name="T46" fmla="*/ 1192 w 1564"/>
                <a:gd name="T47" fmla="*/ 180 h 1563"/>
                <a:gd name="T48" fmla="*/ 1122 w 1564"/>
                <a:gd name="T49" fmla="*/ 172 h 1563"/>
                <a:gd name="T50" fmla="*/ 1173 w 1564"/>
                <a:gd name="T51" fmla="*/ 4 h 1563"/>
                <a:gd name="T52" fmla="*/ 1268 w 1564"/>
                <a:gd name="T53" fmla="*/ 26 h 1563"/>
                <a:gd name="T54" fmla="*/ 1357 w 1564"/>
                <a:gd name="T55" fmla="*/ 68 h 1563"/>
                <a:gd name="T56" fmla="*/ 1434 w 1564"/>
                <a:gd name="T57" fmla="*/ 130 h 1563"/>
                <a:gd name="T58" fmla="*/ 1498 w 1564"/>
                <a:gd name="T59" fmla="*/ 210 h 1563"/>
                <a:gd name="T60" fmla="*/ 1540 w 1564"/>
                <a:gd name="T61" fmla="*/ 299 h 1563"/>
                <a:gd name="T62" fmla="*/ 1561 w 1564"/>
                <a:gd name="T63" fmla="*/ 395 h 1563"/>
                <a:gd name="T64" fmla="*/ 1561 w 1564"/>
                <a:gd name="T65" fmla="*/ 491 h 1563"/>
                <a:gd name="T66" fmla="*/ 1540 w 1564"/>
                <a:gd name="T67" fmla="*/ 586 h 1563"/>
                <a:gd name="T68" fmla="*/ 1498 w 1564"/>
                <a:gd name="T69" fmla="*/ 675 h 1563"/>
                <a:gd name="T70" fmla="*/ 1434 w 1564"/>
                <a:gd name="T71" fmla="*/ 755 h 1563"/>
                <a:gd name="T72" fmla="*/ 718 w 1564"/>
                <a:gd name="T73" fmla="*/ 1468 h 1563"/>
                <a:gd name="T74" fmla="*/ 634 w 1564"/>
                <a:gd name="T75" fmla="*/ 1520 h 1563"/>
                <a:gd name="T76" fmla="*/ 541 w 1564"/>
                <a:gd name="T77" fmla="*/ 1552 h 1563"/>
                <a:gd name="T78" fmla="*/ 442 w 1564"/>
                <a:gd name="T79" fmla="*/ 1563 h 1563"/>
                <a:gd name="T80" fmla="*/ 343 w 1564"/>
                <a:gd name="T81" fmla="*/ 1552 h 1563"/>
                <a:gd name="T82" fmla="*/ 250 w 1564"/>
                <a:gd name="T83" fmla="*/ 1520 h 1563"/>
                <a:gd name="T84" fmla="*/ 167 w 1564"/>
                <a:gd name="T85" fmla="*/ 1468 h 1563"/>
                <a:gd name="T86" fmla="*/ 97 w 1564"/>
                <a:gd name="T87" fmla="*/ 1396 h 1563"/>
                <a:gd name="T88" fmla="*/ 44 w 1564"/>
                <a:gd name="T89" fmla="*/ 1313 h 1563"/>
                <a:gd name="T90" fmla="*/ 11 w 1564"/>
                <a:gd name="T91" fmla="*/ 1220 h 1563"/>
                <a:gd name="T92" fmla="*/ 0 w 1564"/>
                <a:gd name="T93" fmla="*/ 1122 h 1563"/>
                <a:gd name="T94" fmla="*/ 11 w 1564"/>
                <a:gd name="T95" fmla="*/ 1023 h 1563"/>
                <a:gd name="T96" fmla="*/ 44 w 1564"/>
                <a:gd name="T97" fmla="*/ 931 h 1563"/>
                <a:gd name="T98" fmla="*/ 97 w 1564"/>
                <a:gd name="T99" fmla="*/ 847 h 1563"/>
                <a:gd name="T100" fmla="*/ 810 w 1564"/>
                <a:gd name="T101" fmla="*/ 130 h 1563"/>
                <a:gd name="T102" fmla="*/ 888 w 1564"/>
                <a:gd name="T103" fmla="*/ 68 h 1563"/>
                <a:gd name="T104" fmla="*/ 976 w 1564"/>
                <a:gd name="T105" fmla="*/ 26 h 1563"/>
                <a:gd name="T106" fmla="*/ 1071 w 1564"/>
                <a:gd name="T107" fmla="*/ 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4" h="1563">
                  <a:moveTo>
                    <a:pt x="1122" y="172"/>
                  </a:moveTo>
                  <a:lnTo>
                    <a:pt x="1087" y="174"/>
                  </a:lnTo>
                  <a:lnTo>
                    <a:pt x="1052" y="180"/>
                  </a:lnTo>
                  <a:lnTo>
                    <a:pt x="1019" y="191"/>
                  </a:lnTo>
                  <a:lnTo>
                    <a:pt x="987" y="208"/>
                  </a:lnTo>
                  <a:lnTo>
                    <a:pt x="957" y="228"/>
                  </a:lnTo>
                  <a:lnTo>
                    <a:pt x="931" y="251"/>
                  </a:lnTo>
                  <a:lnTo>
                    <a:pt x="250" y="931"/>
                  </a:lnTo>
                  <a:lnTo>
                    <a:pt x="226" y="957"/>
                  </a:lnTo>
                  <a:lnTo>
                    <a:pt x="208" y="987"/>
                  </a:lnTo>
                  <a:lnTo>
                    <a:pt x="191" y="1018"/>
                  </a:lnTo>
                  <a:lnTo>
                    <a:pt x="180" y="1051"/>
                  </a:lnTo>
                  <a:lnTo>
                    <a:pt x="174" y="1086"/>
                  </a:lnTo>
                  <a:lnTo>
                    <a:pt x="171" y="1122"/>
                  </a:lnTo>
                  <a:lnTo>
                    <a:pt x="174" y="1158"/>
                  </a:lnTo>
                  <a:lnTo>
                    <a:pt x="180" y="1192"/>
                  </a:lnTo>
                  <a:lnTo>
                    <a:pt x="191" y="1226"/>
                  </a:lnTo>
                  <a:lnTo>
                    <a:pt x="208" y="1257"/>
                  </a:lnTo>
                  <a:lnTo>
                    <a:pt x="226" y="1286"/>
                  </a:lnTo>
                  <a:lnTo>
                    <a:pt x="250" y="1314"/>
                  </a:lnTo>
                  <a:lnTo>
                    <a:pt x="278" y="1337"/>
                  </a:lnTo>
                  <a:lnTo>
                    <a:pt x="307" y="1357"/>
                  </a:lnTo>
                  <a:lnTo>
                    <a:pt x="338" y="1372"/>
                  </a:lnTo>
                  <a:lnTo>
                    <a:pt x="371" y="1384"/>
                  </a:lnTo>
                  <a:lnTo>
                    <a:pt x="407" y="1391"/>
                  </a:lnTo>
                  <a:lnTo>
                    <a:pt x="442" y="1393"/>
                  </a:lnTo>
                  <a:lnTo>
                    <a:pt x="478" y="1391"/>
                  </a:lnTo>
                  <a:lnTo>
                    <a:pt x="513" y="1384"/>
                  </a:lnTo>
                  <a:lnTo>
                    <a:pt x="546" y="1372"/>
                  </a:lnTo>
                  <a:lnTo>
                    <a:pt x="578" y="1357"/>
                  </a:lnTo>
                  <a:lnTo>
                    <a:pt x="607" y="1337"/>
                  </a:lnTo>
                  <a:lnTo>
                    <a:pt x="634" y="1314"/>
                  </a:lnTo>
                  <a:lnTo>
                    <a:pt x="1314" y="634"/>
                  </a:lnTo>
                  <a:lnTo>
                    <a:pt x="1340" y="603"/>
                  </a:lnTo>
                  <a:lnTo>
                    <a:pt x="1362" y="570"/>
                  </a:lnTo>
                  <a:lnTo>
                    <a:pt x="1377" y="535"/>
                  </a:lnTo>
                  <a:lnTo>
                    <a:pt x="1387" y="499"/>
                  </a:lnTo>
                  <a:lnTo>
                    <a:pt x="1392" y="462"/>
                  </a:lnTo>
                  <a:lnTo>
                    <a:pt x="1392" y="423"/>
                  </a:lnTo>
                  <a:lnTo>
                    <a:pt x="1387" y="386"/>
                  </a:lnTo>
                  <a:lnTo>
                    <a:pt x="1377" y="350"/>
                  </a:lnTo>
                  <a:lnTo>
                    <a:pt x="1361" y="314"/>
                  </a:lnTo>
                  <a:lnTo>
                    <a:pt x="1340" y="281"/>
                  </a:lnTo>
                  <a:lnTo>
                    <a:pt x="1313" y="251"/>
                  </a:lnTo>
                  <a:lnTo>
                    <a:pt x="1287" y="228"/>
                  </a:lnTo>
                  <a:lnTo>
                    <a:pt x="1257" y="208"/>
                  </a:lnTo>
                  <a:lnTo>
                    <a:pt x="1226" y="191"/>
                  </a:lnTo>
                  <a:lnTo>
                    <a:pt x="1192" y="180"/>
                  </a:lnTo>
                  <a:lnTo>
                    <a:pt x="1158" y="174"/>
                  </a:lnTo>
                  <a:lnTo>
                    <a:pt x="1122" y="172"/>
                  </a:lnTo>
                  <a:close/>
                  <a:moveTo>
                    <a:pt x="1122" y="0"/>
                  </a:moveTo>
                  <a:lnTo>
                    <a:pt x="1173" y="4"/>
                  </a:lnTo>
                  <a:lnTo>
                    <a:pt x="1221" y="12"/>
                  </a:lnTo>
                  <a:lnTo>
                    <a:pt x="1268" y="26"/>
                  </a:lnTo>
                  <a:lnTo>
                    <a:pt x="1313" y="44"/>
                  </a:lnTo>
                  <a:lnTo>
                    <a:pt x="1357" y="68"/>
                  </a:lnTo>
                  <a:lnTo>
                    <a:pt x="1397" y="97"/>
                  </a:lnTo>
                  <a:lnTo>
                    <a:pt x="1434" y="130"/>
                  </a:lnTo>
                  <a:lnTo>
                    <a:pt x="1469" y="168"/>
                  </a:lnTo>
                  <a:lnTo>
                    <a:pt x="1498" y="210"/>
                  </a:lnTo>
                  <a:lnTo>
                    <a:pt x="1522" y="254"/>
                  </a:lnTo>
                  <a:lnTo>
                    <a:pt x="1540" y="299"/>
                  </a:lnTo>
                  <a:lnTo>
                    <a:pt x="1553" y="346"/>
                  </a:lnTo>
                  <a:lnTo>
                    <a:pt x="1561" y="395"/>
                  </a:lnTo>
                  <a:lnTo>
                    <a:pt x="1564" y="443"/>
                  </a:lnTo>
                  <a:lnTo>
                    <a:pt x="1561" y="491"/>
                  </a:lnTo>
                  <a:lnTo>
                    <a:pt x="1553" y="538"/>
                  </a:lnTo>
                  <a:lnTo>
                    <a:pt x="1540" y="586"/>
                  </a:lnTo>
                  <a:lnTo>
                    <a:pt x="1522" y="631"/>
                  </a:lnTo>
                  <a:lnTo>
                    <a:pt x="1498" y="675"/>
                  </a:lnTo>
                  <a:lnTo>
                    <a:pt x="1469" y="716"/>
                  </a:lnTo>
                  <a:lnTo>
                    <a:pt x="1434" y="755"/>
                  </a:lnTo>
                  <a:lnTo>
                    <a:pt x="755" y="1435"/>
                  </a:lnTo>
                  <a:lnTo>
                    <a:pt x="718" y="1468"/>
                  </a:lnTo>
                  <a:lnTo>
                    <a:pt x="677" y="1496"/>
                  </a:lnTo>
                  <a:lnTo>
                    <a:pt x="634" y="1520"/>
                  </a:lnTo>
                  <a:lnTo>
                    <a:pt x="589" y="1539"/>
                  </a:lnTo>
                  <a:lnTo>
                    <a:pt x="541" y="1552"/>
                  </a:lnTo>
                  <a:lnTo>
                    <a:pt x="492" y="1561"/>
                  </a:lnTo>
                  <a:lnTo>
                    <a:pt x="442" y="1563"/>
                  </a:lnTo>
                  <a:lnTo>
                    <a:pt x="392" y="1561"/>
                  </a:lnTo>
                  <a:lnTo>
                    <a:pt x="343" y="1552"/>
                  </a:lnTo>
                  <a:lnTo>
                    <a:pt x="296" y="1539"/>
                  </a:lnTo>
                  <a:lnTo>
                    <a:pt x="250" y="1520"/>
                  </a:lnTo>
                  <a:lnTo>
                    <a:pt x="208" y="1496"/>
                  </a:lnTo>
                  <a:lnTo>
                    <a:pt x="167" y="1468"/>
                  </a:lnTo>
                  <a:lnTo>
                    <a:pt x="130" y="1435"/>
                  </a:lnTo>
                  <a:lnTo>
                    <a:pt x="97" y="1396"/>
                  </a:lnTo>
                  <a:lnTo>
                    <a:pt x="68" y="1357"/>
                  </a:lnTo>
                  <a:lnTo>
                    <a:pt x="44" y="1313"/>
                  </a:lnTo>
                  <a:lnTo>
                    <a:pt x="25" y="1268"/>
                  </a:lnTo>
                  <a:lnTo>
                    <a:pt x="11" y="1220"/>
                  </a:lnTo>
                  <a:lnTo>
                    <a:pt x="3" y="1172"/>
                  </a:lnTo>
                  <a:lnTo>
                    <a:pt x="0" y="1122"/>
                  </a:lnTo>
                  <a:lnTo>
                    <a:pt x="3" y="1072"/>
                  </a:lnTo>
                  <a:lnTo>
                    <a:pt x="11" y="1023"/>
                  </a:lnTo>
                  <a:lnTo>
                    <a:pt x="25" y="976"/>
                  </a:lnTo>
                  <a:lnTo>
                    <a:pt x="44" y="931"/>
                  </a:lnTo>
                  <a:lnTo>
                    <a:pt x="68" y="888"/>
                  </a:lnTo>
                  <a:lnTo>
                    <a:pt x="97" y="847"/>
                  </a:lnTo>
                  <a:lnTo>
                    <a:pt x="130" y="810"/>
                  </a:lnTo>
                  <a:lnTo>
                    <a:pt x="810" y="130"/>
                  </a:lnTo>
                  <a:lnTo>
                    <a:pt x="847" y="97"/>
                  </a:lnTo>
                  <a:lnTo>
                    <a:pt x="888" y="68"/>
                  </a:lnTo>
                  <a:lnTo>
                    <a:pt x="931" y="44"/>
                  </a:lnTo>
                  <a:lnTo>
                    <a:pt x="976" y="26"/>
                  </a:lnTo>
                  <a:lnTo>
                    <a:pt x="1023" y="12"/>
                  </a:lnTo>
                  <a:lnTo>
                    <a:pt x="1071" y="4"/>
                  </a:lnTo>
                  <a:lnTo>
                    <a:pt x="1122"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9"/>
            <p:cNvSpPr>
              <a:spLocks noEditPoints="1"/>
            </p:cNvSpPr>
            <p:nvPr/>
          </p:nvSpPr>
          <p:spPr bwMode="auto">
            <a:xfrm>
              <a:off x="1525" y="7614"/>
              <a:ext cx="187" cy="187"/>
            </a:xfrm>
            <a:custGeom>
              <a:avLst/>
              <a:gdLst>
                <a:gd name="T0" fmla="*/ 636 w 1498"/>
                <a:gd name="T1" fmla="*/ 182 h 1500"/>
                <a:gd name="T2" fmla="*/ 476 w 1498"/>
                <a:gd name="T3" fmla="*/ 239 h 1500"/>
                <a:gd name="T4" fmla="*/ 339 w 1498"/>
                <a:gd name="T5" fmla="*/ 340 h 1500"/>
                <a:gd name="T6" fmla="*/ 236 w 1498"/>
                <a:gd name="T7" fmla="*/ 481 h 1500"/>
                <a:gd name="T8" fmla="*/ 181 w 1498"/>
                <a:gd name="T9" fmla="*/ 639 h 1500"/>
                <a:gd name="T10" fmla="*/ 173 w 1498"/>
                <a:gd name="T11" fmla="*/ 806 h 1500"/>
                <a:gd name="T12" fmla="*/ 213 w 1498"/>
                <a:gd name="T13" fmla="*/ 968 h 1500"/>
                <a:gd name="T14" fmla="*/ 299 w 1498"/>
                <a:gd name="T15" fmla="*/ 1116 h 1500"/>
                <a:gd name="T16" fmla="*/ 428 w 1498"/>
                <a:gd name="T17" fmla="*/ 1232 h 1500"/>
                <a:gd name="T18" fmla="*/ 581 w 1498"/>
                <a:gd name="T19" fmla="*/ 1305 h 1500"/>
                <a:gd name="T20" fmla="*/ 749 w 1498"/>
                <a:gd name="T21" fmla="*/ 1330 h 1500"/>
                <a:gd name="T22" fmla="*/ 918 w 1498"/>
                <a:gd name="T23" fmla="*/ 1305 h 1500"/>
                <a:gd name="T24" fmla="*/ 1071 w 1498"/>
                <a:gd name="T25" fmla="*/ 1232 h 1500"/>
                <a:gd name="T26" fmla="*/ 1200 w 1498"/>
                <a:gd name="T27" fmla="*/ 1116 h 1500"/>
                <a:gd name="T28" fmla="*/ 1286 w 1498"/>
                <a:gd name="T29" fmla="*/ 968 h 1500"/>
                <a:gd name="T30" fmla="*/ 1326 w 1498"/>
                <a:gd name="T31" fmla="*/ 806 h 1500"/>
                <a:gd name="T32" fmla="*/ 1318 w 1498"/>
                <a:gd name="T33" fmla="*/ 639 h 1500"/>
                <a:gd name="T34" fmla="*/ 1262 w 1498"/>
                <a:gd name="T35" fmla="*/ 481 h 1500"/>
                <a:gd name="T36" fmla="*/ 1159 w 1498"/>
                <a:gd name="T37" fmla="*/ 340 h 1500"/>
                <a:gd name="T38" fmla="*/ 1023 w 1498"/>
                <a:gd name="T39" fmla="*/ 239 h 1500"/>
                <a:gd name="T40" fmla="*/ 863 w 1498"/>
                <a:gd name="T41" fmla="*/ 182 h 1500"/>
                <a:gd name="T42" fmla="*/ 749 w 1498"/>
                <a:gd name="T43" fmla="*/ 0 h 1500"/>
                <a:gd name="T44" fmla="*/ 945 w 1498"/>
                <a:gd name="T45" fmla="*/ 26 h 1500"/>
                <a:gd name="T46" fmla="*/ 1124 w 1498"/>
                <a:gd name="T47" fmla="*/ 100 h 1500"/>
                <a:gd name="T48" fmla="*/ 1280 w 1498"/>
                <a:gd name="T49" fmla="*/ 221 h 1500"/>
                <a:gd name="T50" fmla="*/ 1396 w 1498"/>
                <a:gd name="T51" fmla="*/ 371 h 1500"/>
                <a:gd name="T52" fmla="*/ 1470 w 1498"/>
                <a:gd name="T53" fmla="*/ 540 h 1500"/>
                <a:gd name="T54" fmla="*/ 1498 w 1498"/>
                <a:gd name="T55" fmla="*/ 720 h 1500"/>
                <a:gd name="T56" fmla="*/ 1484 w 1498"/>
                <a:gd name="T57" fmla="*/ 900 h 1500"/>
                <a:gd name="T58" fmla="*/ 1426 w 1498"/>
                <a:gd name="T59" fmla="*/ 1075 h 1500"/>
                <a:gd name="T60" fmla="*/ 1324 w 1498"/>
                <a:gd name="T61" fmla="*/ 1233 h 1500"/>
                <a:gd name="T62" fmla="*/ 1179 w 1498"/>
                <a:gd name="T63" fmla="*/ 1365 h 1500"/>
                <a:gd name="T64" fmla="*/ 1006 w 1498"/>
                <a:gd name="T65" fmla="*/ 1455 h 1500"/>
                <a:gd name="T66" fmla="*/ 816 w 1498"/>
                <a:gd name="T67" fmla="*/ 1497 h 1500"/>
                <a:gd name="T68" fmla="*/ 618 w 1498"/>
                <a:gd name="T69" fmla="*/ 1489 h 1500"/>
                <a:gd name="T70" fmla="*/ 432 w 1498"/>
                <a:gd name="T71" fmla="*/ 1430 h 1500"/>
                <a:gd name="T72" fmla="*/ 268 w 1498"/>
                <a:gd name="T73" fmla="*/ 1325 h 1500"/>
                <a:gd name="T74" fmla="*/ 136 w 1498"/>
                <a:gd name="T75" fmla="*/ 1183 h 1500"/>
                <a:gd name="T76" fmla="*/ 49 w 1498"/>
                <a:gd name="T77" fmla="*/ 1018 h 1500"/>
                <a:gd name="T78" fmla="*/ 5 w 1498"/>
                <a:gd name="T79" fmla="*/ 841 h 1500"/>
                <a:gd name="T80" fmla="*/ 5 w 1498"/>
                <a:gd name="T81" fmla="*/ 660 h 1500"/>
                <a:gd name="T82" fmla="*/ 49 w 1498"/>
                <a:gd name="T83" fmla="*/ 482 h 1500"/>
                <a:gd name="T84" fmla="*/ 136 w 1498"/>
                <a:gd name="T85" fmla="*/ 318 h 1500"/>
                <a:gd name="T86" fmla="*/ 268 w 1498"/>
                <a:gd name="T87" fmla="*/ 176 h 1500"/>
                <a:gd name="T88" fmla="*/ 432 w 1498"/>
                <a:gd name="T89" fmla="*/ 70 h 1500"/>
                <a:gd name="T90" fmla="*/ 618 w 1498"/>
                <a:gd name="T91" fmla="*/ 1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500">
                  <a:moveTo>
                    <a:pt x="749" y="171"/>
                  </a:moveTo>
                  <a:lnTo>
                    <a:pt x="692" y="173"/>
                  </a:lnTo>
                  <a:lnTo>
                    <a:pt x="636" y="182"/>
                  </a:lnTo>
                  <a:lnTo>
                    <a:pt x="581" y="195"/>
                  </a:lnTo>
                  <a:lnTo>
                    <a:pt x="527" y="215"/>
                  </a:lnTo>
                  <a:lnTo>
                    <a:pt x="476" y="239"/>
                  </a:lnTo>
                  <a:lnTo>
                    <a:pt x="428" y="268"/>
                  </a:lnTo>
                  <a:lnTo>
                    <a:pt x="382" y="302"/>
                  </a:lnTo>
                  <a:lnTo>
                    <a:pt x="339" y="340"/>
                  </a:lnTo>
                  <a:lnTo>
                    <a:pt x="299" y="384"/>
                  </a:lnTo>
                  <a:lnTo>
                    <a:pt x="265" y="431"/>
                  </a:lnTo>
                  <a:lnTo>
                    <a:pt x="236" y="481"/>
                  </a:lnTo>
                  <a:lnTo>
                    <a:pt x="213" y="532"/>
                  </a:lnTo>
                  <a:lnTo>
                    <a:pt x="194" y="585"/>
                  </a:lnTo>
                  <a:lnTo>
                    <a:pt x="181" y="639"/>
                  </a:lnTo>
                  <a:lnTo>
                    <a:pt x="173" y="695"/>
                  </a:lnTo>
                  <a:lnTo>
                    <a:pt x="170" y="750"/>
                  </a:lnTo>
                  <a:lnTo>
                    <a:pt x="173" y="806"/>
                  </a:lnTo>
                  <a:lnTo>
                    <a:pt x="181" y="861"/>
                  </a:lnTo>
                  <a:lnTo>
                    <a:pt x="194" y="915"/>
                  </a:lnTo>
                  <a:lnTo>
                    <a:pt x="213" y="968"/>
                  </a:lnTo>
                  <a:lnTo>
                    <a:pt x="236" y="1020"/>
                  </a:lnTo>
                  <a:lnTo>
                    <a:pt x="265" y="1068"/>
                  </a:lnTo>
                  <a:lnTo>
                    <a:pt x="299" y="1116"/>
                  </a:lnTo>
                  <a:lnTo>
                    <a:pt x="339" y="1160"/>
                  </a:lnTo>
                  <a:lnTo>
                    <a:pt x="382" y="1198"/>
                  </a:lnTo>
                  <a:lnTo>
                    <a:pt x="428" y="1232"/>
                  </a:lnTo>
                  <a:lnTo>
                    <a:pt x="476" y="1262"/>
                  </a:lnTo>
                  <a:lnTo>
                    <a:pt x="527" y="1286"/>
                  </a:lnTo>
                  <a:lnTo>
                    <a:pt x="581" y="1305"/>
                  </a:lnTo>
                  <a:lnTo>
                    <a:pt x="636" y="1319"/>
                  </a:lnTo>
                  <a:lnTo>
                    <a:pt x="692" y="1326"/>
                  </a:lnTo>
                  <a:lnTo>
                    <a:pt x="749" y="1330"/>
                  </a:lnTo>
                  <a:lnTo>
                    <a:pt x="807" y="1326"/>
                  </a:lnTo>
                  <a:lnTo>
                    <a:pt x="863" y="1319"/>
                  </a:lnTo>
                  <a:lnTo>
                    <a:pt x="918" y="1305"/>
                  </a:lnTo>
                  <a:lnTo>
                    <a:pt x="971" y="1286"/>
                  </a:lnTo>
                  <a:lnTo>
                    <a:pt x="1023" y="1262"/>
                  </a:lnTo>
                  <a:lnTo>
                    <a:pt x="1071" y="1232"/>
                  </a:lnTo>
                  <a:lnTo>
                    <a:pt x="1117" y="1198"/>
                  </a:lnTo>
                  <a:lnTo>
                    <a:pt x="1159" y="1160"/>
                  </a:lnTo>
                  <a:lnTo>
                    <a:pt x="1200" y="1116"/>
                  </a:lnTo>
                  <a:lnTo>
                    <a:pt x="1234" y="1068"/>
                  </a:lnTo>
                  <a:lnTo>
                    <a:pt x="1262" y="1020"/>
                  </a:lnTo>
                  <a:lnTo>
                    <a:pt x="1286" y="968"/>
                  </a:lnTo>
                  <a:lnTo>
                    <a:pt x="1305" y="915"/>
                  </a:lnTo>
                  <a:lnTo>
                    <a:pt x="1318" y="861"/>
                  </a:lnTo>
                  <a:lnTo>
                    <a:pt x="1326" y="806"/>
                  </a:lnTo>
                  <a:lnTo>
                    <a:pt x="1329" y="750"/>
                  </a:lnTo>
                  <a:lnTo>
                    <a:pt x="1326" y="695"/>
                  </a:lnTo>
                  <a:lnTo>
                    <a:pt x="1318" y="639"/>
                  </a:lnTo>
                  <a:lnTo>
                    <a:pt x="1305" y="585"/>
                  </a:lnTo>
                  <a:lnTo>
                    <a:pt x="1286" y="532"/>
                  </a:lnTo>
                  <a:lnTo>
                    <a:pt x="1262" y="481"/>
                  </a:lnTo>
                  <a:lnTo>
                    <a:pt x="1234" y="431"/>
                  </a:lnTo>
                  <a:lnTo>
                    <a:pt x="1200" y="384"/>
                  </a:lnTo>
                  <a:lnTo>
                    <a:pt x="1159" y="340"/>
                  </a:lnTo>
                  <a:lnTo>
                    <a:pt x="1117" y="302"/>
                  </a:lnTo>
                  <a:lnTo>
                    <a:pt x="1071" y="268"/>
                  </a:lnTo>
                  <a:lnTo>
                    <a:pt x="1023" y="239"/>
                  </a:lnTo>
                  <a:lnTo>
                    <a:pt x="971" y="215"/>
                  </a:lnTo>
                  <a:lnTo>
                    <a:pt x="918" y="195"/>
                  </a:lnTo>
                  <a:lnTo>
                    <a:pt x="863" y="182"/>
                  </a:lnTo>
                  <a:lnTo>
                    <a:pt x="807" y="173"/>
                  </a:lnTo>
                  <a:lnTo>
                    <a:pt x="749" y="171"/>
                  </a:lnTo>
                  <a:close/>
                  <a:moveTo>
                    <a:pt x="749" y="0"/>
                  </a:moveTo>
                  <a:lnTo>
                    <a:pt x="816" y="3"/>
                  </a:lnTo>
                  <a:lnTo>
                    <a:pt x="881" y="12"/>
                  </a:lnTo>
                  <a:lnTo>
                    <a:pt x="945" y="26"/>
                  </a:lnTo>
                  <a:lnTo>
                    <a:pt x="1006" y="45"/>
                  </a:lnTo>
                  <a:lnTo>
                    <a:pt x="1067" y="70"/>
                  </a:lnTo>
                  <a:lnTo>
                    <a:pt x="1124" y="100"/>
                  </a:lnTo>
                  <a:lnTo>
                    <a:pt x="1179" y="135"/>
                  </a:lnTo>
                  <a:lnTo>
                    <a:pt x="1231" y="176"/>
                  </a:lnTo>
                  <a:lnTo>
                    <a:pt x="1280" y="221"/>
                  </a:lnTo>
                  <a:lnTo>
                    <a:pt x="1324" y="268"/>
                  </a:lnTo>
                  <a:lnTo>
                    <a:pt x="1362" y="318"/>
                  </a:lnTo>
                  <a:lnTo>
                    <a:pt x="1396" y="371"/>
                  </a:lnTo>
                  <a:lnTo>
                    <a:pt x="1426" y="426"/>
                  </a:lnTo>
                  <a:lnTo>
                    <a:pt x="1450" y="482"/>
                  </a:lnTo>
                  <a:lnTo>
                    <a:pt x="1470" y="540"/>
                  </a:lnTo>
                  <a:lnTo>
                    <a:pt x="1484" y="599"/>
                  </a:lnTo>
                  <a:lnTo>
                    <a:pt x="1494" y="660"/>
                  </a:lnTo>
                  <a:lnTo>
                    <a:pt x="1498" y="720"/>
                  </a:lnTo>
                  <a:lnTo>
                    <a:pt x="1498" y="781"/>
                  </a:lnTo>
                  <a:lnTo>
                    <a:pt x="1494" y="841"/>
                  </a:lnTo>
                  <a:lnTo>
                    <a:pt x="1484" y="900"/>
                  </a:lnTo>
                  <a:lnTo>
                    <a:pt x="1470" y="960"/>
                  </a:lnTo>
                  <a:lnTo>
                    <a:pt x="1450" y="1018"/>
                  </a:lnTo>
                  <a:lnTo>
                    <a:pt x="1426" y="1075"/>
                  </a:lnTo>
                  <a:lnTo>
                    <a:pt x="1396" y="1130"/>
                  </a:lnTo>
                  <a:lnTo>
                    <a:pt x="1362" y="1183"/>
                  </a:lnTo>
                  <a:lnTo>
                    <a:pt x="1324" y="1233"/>
                  </a:lnTo>
                  <a:lnTo>
                    <a:pt x="1280" y="1280"/>
                  </a:lnTo>
                  <a:lnTo>
                    <a:pt x="1231" y="1325"/>
                  </a:lnTo>
                  <a:lnTo>
                    <a:pt x="1179" y="1365"/>
                  </a:lnTo>
                  <a:lnTo>
                    <a:pt x="1124" y="1400"/>
                  </a:lnTo>
                  <a:lnTo>
                    <a:pt x="1067" y="1430"/>
                  </a:lnTo>
                  <a:lnTo>
                    <a:pt x="1006" y="1455"/>
                  </a:lnTo>
                  <a:lnTo>
                    <a:pt x="945" y="1475"/>
                  </a:lnTo>
                  <a:lnTo>
                    <a:pt x="881" y="1489"/>
                  </a:lnTo>
                  <a:lnTo>
                    <a:pt x="816" y="1497"/>
                  </a:lnTo>
                  <a:lnTo>
                    <a:pt x="749" y="1500"/>
                  </a:lnTo>
                  <a:lnTo>
                    <a:pt x="683" y="1497"/>
                  </a:lnTo>
                  <a:lnTo>
                    <a:pt x="618" y="1489"/>
                  </a:lnTo>
                  <a:lnTo>
                    <a:pt x="554" y="1475"/>
                  </a:lnTo>
                  <a:lnTo>
                    <a:pt x="492" y="1455"/>
                  </a:lnTo>
                  <a:lnTo>
                    <a:pt x="432" y="1430"/>
                  </a:lnTo>
                  <a:lnTo>
                    <a:pt x="375" y="1400"/>
                  </a:lnTo>
                  <a:lnTo>
                    <a:pt x="320" y="1365"/>
                  </a:lnTo>
                  <a:lnTo>
                    <a:pt x="268" y="1325"/>
                  </a:lnTo>
                  <a:lnTo>
                    <a:pt x="219" y="1280"/>
                  </a:lnTo>
                  <a:lnTo>
                    <a:pt x="175" y="1233"/>
                  </a:lnTo>
                  <a:lnTo>
                    <a:pt x="136" y="1183"/>
                  </a:lnTo>
                  <a:lnTo>
                    <a:pt x="102" y="1130"/>
                  </a:lnTo>
                  <a:lnTo>
                    <a:pt x="73" y="1075"/>
                  </a:lnTo>
                  <a:lnTo>
                    <a:pt x="49" y="1018"/>
                  </a:lnTo>
                  <a:lnTo>
                    <a:pt x="29" y="960"/>
                  </a:lnTo>
                  <a:lnTo>
                    <a:pt x="15" y="900"/>
                  </a:lnTo>
                  <a:lnTo>
                    <a:pt x="5" y="841"/>
                  </a:lnTo>
                  <a:lnTo>
                    <a:pt x="0" y="781"/>
                  </a:lnTo>
                  <a:lnTo>
                    <a:pt x="0" y="720"/>
                  </a:lnTo>
                  <a:lnTo>
                    <a:pt x="5" y="660"/>
                  </a:lnTo>
                  <a:lnTo>
                    <a:pt x="15" y="599"/>
                  </a:lnTo>
                  <a:lnTo>
                    <a:pt x="29" y="540"/>
                  </a:lnTo>
                  <a:lnTo>
                    <a:pt x="49" y="482"/>
                  </a:lnTo>
                  <a:lnTo>
                    <a:pt x="73" y="426"/>
                  </a:lnTo>
                  <a:lnTo>
                    <a:pt x="102" y="371"/>
                  </a:lnTo>
                  <a:lnTo>
                    <a:pt x="136" y="318"/>
                  </a:lnTo>
                  <a:lnTo>
                    <a:pt x="175" y="268"/>
                  </a:lnTo>
                  <a:lnTo>
                    <a:pt x="219" y="221"/>
                  </a:lnTo>
                  <a:lnTo>
                    <a:pt x="268" y="176"/>
                  </a:lnTo>
                  <a:lnTo>
                    <a:pt x="320" y="135"/>
                  </a:lnTo>
                  <a:lnTo>
                    <a:pt x="375" y="100"/>
                  </a:lnTo>
                  <a:lnTo>
                    <a:pt x="432" y="70"/>
                  </a:lnTo>
                  <a:lnTo>
                    <a:pt x="492" y="45"/>
                  </a:lnTo>
                  <a:lnTo>
                    <a:pt x="554" y="26"/>
                  </a:lnTo>
                  <a:lnTo>
                    <a:pt x="618" y="12"/>
                  </a:lnTo>
                  <a:lnTo>
                    <a:pt x="683" y="3"/>
                  </a:lnTo>
                  <a:lnTo>
                    <a:pt x="749"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12"/>
          <p:cNvGrpSpPr>
            <a:grpSpLocks noChangeAspect="1"/>
          </p:cNvGrpSpPr>
          <p:nvPr/>
        </p:nvGrpSpPr>
        <p:grpSpPr bwMode="auto">
          <a:xfrm>
            <a:off x="1116683" y="1955585"/>
            <a:ext cx="271360" cy="264884"/>
            <a:chOff x="2047" y="7561"/>
            <a:chExt cx="456" cy="445"/>
          </a:xfrm>
          <a:solidFill>
            <a:schemeClr val="tx2"/>
          </a:solidFill>
        </p:grpSpPr>
        <p:sp>
          <p:nvSpPr>
            <p:cNvPr id="37" name="Freeform 14"/>
            <p:cNvSpPr/>
            <p:nvPr/>
          </p:nvSpPr>
          <p:spPr bwMode="auto">
            <a:xfrm>
              <a:off x="2047" y="7561"/>
              <a:ext cx="456" cy="238"/>
            </a:xfrm>
            <a:custGeom>
              <a:avLst/>
              <a:gdLst>
                <a:gd name="T0" fmla="*/ 2045 w 3651"/>
                <a:gd name="T1" fmla="*/ 14 h 1907"/>
                <a:gd name="T2" fmla="*/ 2361 w 3651"/>
                <a:gd name="T3" fmla="*/ 82 h 1907"/>
                <a:gd name="T4" fmla="*/ 2654 w 3651"/>
                <a:gd name="T5" fmla="*/ 200 h 1907"/>
                <a:gd name="T6" fmla="*/ 2919 w 3651"/>
                <a:gd name="T7" fmla="*/ 366 h 1907"/>
                <a:gd name="T8" fmla="*/ 3151 w 3651"/>
                <a:gd name="T9" fmla="*/ 574 h 1907"/>
                <a:gd name="T10" fmla="*/ 3345 w 3651"/>
                <a:gd name="T11" fmla="*/ 818 h 1907"/>
                <a:gd name="T12" fmla="*/ 3496 w 3651"/>
                <a:gd name="T13" fmla="*/ 1092 h 1907"/>
                <a:gd name="T14" fmla="*/ 3598 w 3651"/>
                <a:gd name="T15" fmla="*/ 1393 h 1907"/>
                <a:gd name="T16" fmla="*/ 3647 w 3651"/>
                <a:gd name="T17" fmla="*/ 1715 h 1907"/>
                <a:gd name="T18" fmla="*/ 3640 w 3651"/>
                <a:gd name="T19" fmla="*/ 1867 h 1907"/>
                <a:gd name="T20" fmla="*/ 3591 w 3651"/>
                <a:gd name="T21" fmla="*/ 1904 h 1907"/>
                <a:gd name="T22" fmla="*/ 3529 w 3651"/>
                <a:gd name="T23" fmla="*/ 1896 h 1907"/>
                <a:gd name="T24" fmla="*/ 3492 w 3651"/>
                <a:gd name="T25" fmla="*/ 1849 h 1907"/>
                <a:gd name="T26" fmla="*/ 3475 w 3651"/>
                <a:gd name="T27" fmla="*/ 1610 h 1907"/>
                <a:gd name="T28" fmla="*/ 3404 w 3651"/>
                <a:gd name="T29" fmla="*/ 1301 h 1907"/>
                <a:gd name="T30" fmla="*/ 3279 w 3651"/>
                <a:gd name="T31" fmla="*/ 1017 h 1907"/>
                <a:gd name="T32" fmla="*/ 3104 w 3651"/>
                <a:gd name="T33" fmla="*/ 763 h 1907"/>
                <a:gd name="T34" fmla="*/ 2888 w 3651"/>
                <a:gd name="T35" fmla="*/ 547 h 1907"/>
                <a:gd name="T36" fmla="*/ 2635 w 3651"/>
                <a:gd name="T37" fmla="*/ 372 h 1907"/>
                <a:gd name="T38" fmla="*/ 2351 w 3651"/>
                <a:gd name="T39" fmla="*/ 247 h 1907"/>
                <a:gd name="T40" fmla="*/ 2042 w 3651"/>
                <a:gd name="T41" fmla="*/ 176 h 1907"/>
                <a:gd name="T42" fmla="*/ 1715 w 3651"/>
                <a:gd name="T43" fmla="*/ 166 h 1907"/>
                <a:gd name="T44" fmla="*/ 1400 w 3651"/>
                <a:gd name="T45" fmla="*/ 217 h 1907"/>
                <a:gd name="T46" fmla="*/ 1107 w 3651"/>
                <a:gd name="T47" fmla="*/ 325 h 1907"/>
                <a:gd name="T48" fmla="*/ 843 w 3651"/>
                <a:gd name="T49" fmla="*/ 484 h 1907"/>
                <a:gd name="T50" fmla="*/ 613 w 3651"/>
                <a:gd name="T51" fmla="*/ 687 h 1907"/>
                <a:gd name="T52" fmla="*/ 424 w 3651"/>
                <a:gd name="T53" fmla="*/ 929 h 1907"/>
                <a:gd name="T54" fmla="*/ 282 w 3651"/>
                <a:gd name="T55" fmla="*/ 1203 h 1907"/>
                <a:gd name="T56" fmla="*/ 192 w 3651"/>
                <a:gd name="T57" fmla="*/ 1504 h 1907"/>
                <a:gd name="T58" fmla="*/ 161 w 3651"/>
                <a:gd name="T59" fmla="*/ 1826 h 1907"/>
                <a:gd name="T60" fmla="*/ 138 w 3651"/>
                <a:gd name="T61" fmla="*/ 1884 h 1907"/>
                <a:gd name="T62" fmla="*/ 81 w 3651"/>
                <a:gd name="T63" fmla="*/ 1907 h 1907"/>
                <a:gd name="T64" fmla="*/ 23 w 3651"/>
                <a:gd name="T65" fmla="*/ 1884 h 1907"/>
                <a:gd name="T66" fmla="*/ 0 w 3651"/>
                <a:gd name="T67" fmla="*/ 1826 h 1907"/>
                <a:gd name="T68" fmla="*/ 30 w 3651"/>
                <a:gd name="T69" fmla="*/ 1499 h 1907"/>
                <a:gd name="T70" fmla="*/ 114 w 3651"/>
                <a:gd name="T71" fmla="*/ 1190 h 1907"/>
                <a:gd name="T72" fmla="*/ 250 w 3651"/>
                <a:gd name="T73" fmla="*/ 906 h 1907"/>
                <a:gd name="T74" fmla="*/ 430 w 3651"/>
                <a:gd name="T75" fmla="*/ 651 h 1907"/>
                <a:gd name="T76" fmla="*/ 650 w 3651"/>
                <a:gd name="T77" fmla="*/ 430 h 1907"/>
                <a:gd name="T78" fmla="*/ 905 w 3651"/>
                <a:gd name="T79" fmla="*/ 250 h 1907"/>
                <a:gd name="T80" fmla="*/ 1189 w 3651"/>
                <a:gd name="T81" fmla="*/ 115 h 1907"/>
                <a:gd name="T82" fmla="*/ 1498 w 3651"/>
                <a:gd name="T83" fmla="*/ 30 h 1907"/>
                <a:gd name="T84" fmla="*/ 1825 w 3651"/>
                <a:gd name="T85"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1" h="1907">
                  <a:moveTo>
                    <a:pt x="1825" y="0"/>
                  </a:moveTo>
                  <a:lnTo>
                    <a:pt x="1936" y="4"/>
                  </a:lnTo>
                  <a:lnTo>
                    <a:pt x="2045" y="14"/>
                  </a:lnTo>
                  <a:lnTo>
                    <a:pt x="2153" y="30"/>
                  </a:lnTo>
                  <a:lnTo>
                    <a:pt x="2258" y="53"/>
                  </a:lnTo>
                  <a:lnTo>
                    <a:pt x="2361" y="82"/>
                  </a:lnTo>
                  <a:lnTo>
                    <a:pt x="2462" y="115"/>
                  </a:lnTo>
                  <a:lnTo>
                    <a:pt x="2559" y="155"/>
                  </a:lnTo>
                  <a:lnTo>
                    <a:pt x="2654" y="200"/>
                  </a:lnTo>
                  <a:lnTo>
                    <a:pt x="2746" y="250"/>
                  </a:lnTo>
                  <a:lnTo>
                    <a:pt x="2833" y="306"/>
                  </a:lnTo>
                  <a:lnTo>
                    <a:pt x="2919" y="366"/>
                  </a:lnTo>
                  <a:lnTo>
                    <a:pt x="3000" y="430"/>
                  </a:lnTo>
                  <a:lnTo>
                    <a:pt x="3078" y="500"/>
                  </a:lnTo>
                  <a:lnTo>
                    <a:pt x="3151" y="574"/>
                  </a:lnTo>
                  <a:lnTo>
                    <a:pt x="3220" y="651"/>
                  </a:lnTo>
                  <a:lnTo>
                    <a:pt x="3285" y="732"/>
                  </a:lnTo>
                  <a:lnTo>
                    <a:pt x="3345" y="818"/>
                  </a:lnTo>
                  <a:lnTo>
                    <a:pt x="3401" y="906"/>
                  </a:lnTo>
                  <a:lnTo>
                    <a:pt x="3451" y="998"/>
                  </a:lnTo>
                  <a:lnTo>
                    <a:pt x="3496" y="1092"/>
                  </a:lnTo>
                  <a:lnTo>
                    <a:pt x="3536" y="1190"/>
                  </a:lnTo>
                  <a:lnTo>
                    <a:pt x="3570" y="1291"/>
                  </a:lnTo>
                  <a:lnTo>
                    <a:pt x="3598" y="1393"/>
                  </a:lnTo>
                  <a:lnTo>
                    <a:pt x="3621" y="1499"/>
                  </a:lnTo>
                  <a:lnTo>
                    <a:pt x="3637" y="1606"/>
                  </a:lnTo>
                  <a:lnTo>
                    <a:pt x="3647" y="1715"/>
                  </a:lnTo>
                  <a:lnTo>
                    <a:pt x="3651" y="1826"/>
                  </a:lnTo>
                  <a:lnTo>
                    <a:pt x="3647" y="1849"/>
                  </a:lnTo>
                  <a:lnTo>
                    <a:pt x="3640" y="1867"/>
                  </a:lnTo>
                  <a:lnTo>
                    <a:pt x="3626" y="1884"/>
                  </a:lnTo>
                  <a:lnTo>
                    <a:pt x="3611" y="1896"/>
                  </a:lnTo>
                  <a:lnTo>
                    <a:pt x="3591" y="1904"/>
                  </a:lnTo>
                  <a:lnTo>
                    <a:pt x="3570" y="1907"/>
                  </a:lnTo>
                  <a:lnTo>
                    <a:pt x="3549" y="1904"/>
                  </a:lnTo>
                  <a:lnTo>
                    <a:pt x="3529" y="1896"/>
                  </a:lnTo>
                  <a:lnTo>
                    <a:pt x="3513" y="1884"/>
                  </a:lnTo>
                  <a:lnTo>
                    <a:pt x="3500" y="1867"/>
                  </a:lnTo>
                  <a:lnTo>
                    <a:pt x="3492" y="1849"/>
                  </a:lnTo>
                  <a:lnTo>
                    <a:pt x="3489" y="1826"/>
                  </a:lnTo>
                  <a:lnTo>
                    <a:pt x="3485" y="1717"/>
                  </a:lnTo>
                  <a:lnTo>
                    <a:pt x="3475" y="1610"/>
                  </a:lnTo>
                  <a:lnTo>
                    <a:pt x="3457" y="1504"/>
                  </a:lnTo>
                  <a:lnTo>
                    <a:pt x="3434" y="1401"/>
                  </a:lnTo>
                  <a:lnTo>
                    <a:pt x="3404" y="1301"/>
                  </a:lnTo>
                  <a:lnTo>
                    <a:pt x="3368" y="1203"/>
                  </a:lnTo>
                  <a:lnTo>
                    <a:pt x="3326" y="1109"/>
                  </a:lnTo>
                  <a:lnTo>
                    <a:pt x="3279" y="1017"/>
                  </a:lnTo>
                  <a:lnTo>
                    <a:pt x="3225" y="929"/>
                  </a:lnTo>
                  <a:lnTo>
                    <a:pt x="3168" y="845"/>
                  </a:lnTo>
                  <a:lnTo>
                    <a:pt x="3104" y="763"/>
                  </a:lnTo>
                  <a:lnTo>
                    <a:pt x="3037" y="687"/>
                  </a:lnTo>
                  <a:lnTo>
                    <a:pt x="2965" y="615"/>
                  </a:lnTo>
                  <a:lnTo>
                    <a:pt x="2888" y="547"/>
                  </a:lnTo>
                  <a:lnTo>
                    <a:pt x="2807" y="484"/>
                  </a:lnTo>
                  <a:lnTo>
                    <a:pt x="2722" y="426"/>
                  </a:lnTo>
                  <a:lnTo>
                    <a:pt x="2635" y="372"/>
                  </a:lnTo>
                  <a:lnTo>
                    <a:pt x="2543" y="325"/>
                  </a:lnTo>
                  <a:lnTo>
                    <a:pt x="2448" y="284"/>
                  </a:lnTo>
                  <a:lnTo>
                    <a:pt x="2351" y="247"/>
                  </a:lnTo>
                  <a:lnTo>
                    <a:pt x="2249" y="217"/>
                  </a:lnTo>
                  <a:lnTo>
                    <a:pt x="2147" y="194"/>
                  </a:lnTo>
                  <a:lnTo>
                    <a:pt x="2042" y="176"/>
                  </a:lnTo>
                  <a:lnTo>
                    <a:pt x="1934" y="166"/>
                  </a:lnTo>
                  <a:lnTo>
                    <a:pt x="1825" y="163"/>
                  </a:lnTo>
                  <a:lnTo>
                    <a:pt x="1715" y="166"/>
                  </a:lnTo>
                  <a:lnTo>
                    <a:pt x="1609" y="176"/>
                  </a:lnTo>
                  <a:lnTo>
                    <a:pt x="1503" y="194"/>
                  </a:lnTo>
                  <a:lnTo>
                    <a:pt x="1400" y="217"/>
                  </a:lnTo>
                  <a:lnTo>
                    <a:pt x="1300" y="247"/>
                  </a:lnTo>
                  <a:lnTo>
                    <a:pt x="1202" y="284"/>
                  </a:lnTo>
                  <a:lnTo>
                    <a:pt x="1107" y="325"/>
                  </a:lnTo>
                  <a:lnTo>
                    <a:pt x="1016" y="372"/>
                  </a:lnTo>
                  <a:lnTo>
                    <a:pt x="927" y="426"/>
                  </a:lnTo>
                  <a:lnTo>
                    <a:pt x="843" y="484"/>
                  </a:lnTo>
                  <a:lnTo>
                    <a:pt x="763" y="547"/>
                  </a:lnTo>
                  <a:lnTo>
                    <a:pt x="686" y="615"/>
                  </a:lnTo>
                  <a:lnTo>
                    <a:pt x="613" y="687"/>
                  </a:lnTo>
                  <a:lnTo>
                    <a:pt x="545" y="763"/>
                  </a:lnTo>
                  <a:lnTo>
                    <a:pt x="483" y="845"/>
                  </a:lnTo>
                  <a:lnTo>
                    <a:pt x="424" y="929"/>
                  </a:lnTo>
                  <a:lnTo>
                    <a:pt x="372" y="1017"/>
                  </a:lnTo>
                  <a:lnTo>
                    <a:pt x="324" y="1109"/>
                  </a:lnTo>
                  <a:lnTo>
                    <a:pt x="282" y="1203"/>
                  </a:lnTo>
                  <a:lnTo>
                    <a:pt x="246" y="1301"/>
                  </a:lnTo>
                  <a:lnTo>
                    <a:pt x="217" y="1401"/>
                  </a:lnTo>
                  <a:lnTo>
                    <a:pt x="192" y="1504"/>
                  </a:lnTo>
                  <a:lnTo>
                    <a:pt x="175" y="1610"/>
                  </a:lnTo>
                  <a:lnTo>
                    <a:pt x="164" y="1717"/>
                  </a:lnTo>
                  <a:lnTo>
                    <a:pt x="161" y="1826"/>
                  </a:lnTo>
                  <a:lnTo>
                    <a:pt x="158" y="1849"/>
                  </a:lnTo>
                  <a:lnTo>
                    <a:pt x="150" y="1867"/>
                  </a:lnTo>
                  <a:lnTo>
                    <a:pt x="138" y="1884"/>
                  </a:lnTo>
                  <a:lnTo>
                    <a:pt x="121" y="1896"/>
                  </a:lnTo>
                  <a:lnTo>
                    <a:pt x="102" y="1904"/>
                  </a:lnTo>
                  <a:lnTo>
                    <a:pt x="81" y="1907"/>
                  </a:lnTo>
                  <a:lnTo>
                    <a:pt x="59" y="1904"/>
                  </a:lnTo>
                  <a:lnTo>
                    <a:pt x="40" y="1896"/>
                  </a:lnTo>
                  <a:lnTo>
                    <a:pt x="23" y="1884"/>
                  </a:lnTo>
                  <a:lnTo>
                    <a:pt x="11" y="1867"/>
                  </a:lnTo>
                  <a:lnTo>
                    <a:pt x="3" y="1849"/>
                  </a:lnTo>
                  <a:lnTo>
                    <a:pt x="0" y="1826"/>
                  </a:lnTo>
                  <a:lnTo>
                    <a:pt x="3" y="1715"/>
                  </a:lnTo>
                  <a:lnTo>
                    <a:pt x="13" y="1606"/>
                  </a:lnTo>
                  <a:lnTo>
                    <a:pt x="30" y="1499"/>
                  </a:lnTo>
                  <a:lnTo>
                    <a:pt x="52" y="1393"/>
                  </a:lnTo>
                  <a:lnTo>
                    <a:pt x="80" y="1291"/>
                  </a:lnTo>
                  <a:lnTo>
                    <a:pt x="114" y="1190"/>
                  </a:lnTo>
                  <a:lnTo>
                    <a:pt x="154" y="1092"/>
                  </a:lnTo>
                  <a:lnTo>
                    <a:pt x="199" y="998"/>
                  </a:lnTo>
                  <a:lnTo>
                    <a:pt x="250" y="906"/>
                  </a:lnTo>
                  <a:lnTo>
                    <a:pt x="305" y="818"/>
                  </a:lnTo>
                  <a:lnTo>
                    <a:pt x="365" y="732"/>
                  </a:lnTo>
                  <a:lnTo>
                    <a:pt x="430" y="651"/>
                  </a:lnTo>
                  <a:lnTo>
                    <a:pt x="499" y="574"/>
                  </a:lnTo>
                  <a:lnTo>
                    <a:pt x="572" y="500"/>
                  </a:lnTo>
                  <a:lnTo>
                    <a:pt x="650" y="430"/>
                  </a:lnTo>
                  <a:lnTo>
                    <a:pt x="732" y="366"/>
                  </a:lnTo>
                  <a:lnTo>
                    <a:pt x="816" y="306"/>
                  </a:lnTo>
                  <a:lnTo>
                    <a:pt x="905" y="250"/>
                  </a:lnTo>
                  <a:lnTo>
                    <a:pt x="996" y="200"/>
                  </a:lnTo>
                  <a:lnTo>
                    <a:pt x="1091" y="155"/>
                  </a:lnTo>
                  <a:lnTo>
                    <a:pt x="1189" y="115"/>
                  </a:lnTo>
                  <a:lnTo>
                    <a:pt x="1289" y="82"/>
                  </a:lnTo>
                  <a:lnTo>
                    <a:pt x="1392" y="53"/>
                  </a:lnTo>
                  <a:lnTo>
                    <a:pt x="1498" y="30"/>
                  </a:lnTo>
                  <a:lnTo>
                    <a:pt x="1604" y="14"/>
                  </a:lnTo>
                  <a:lnTo>
                    <a:pt x="1714" y="4"/>
                  </a:lnTo>
                  <a:lnTo>
                    <a:pt x="1825"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5"/>
            <p:cNvSpPr/>
            <p:nvPr/>
          </p:nvSpPr>
          <p:spPr bwMode="auto">
            <a:xfrm>
              <a:off x="2047" y="7728"/>
              <a:ext cx="456" cy="78"/>
            </a:xfrm>
            <a:custGeom>
              <a:avLst/>
              <a:gdLst>
                <a:gd name="T0" fmla="*/ 2419 w 3646"/>
                <a:gd name="T1" fmla="*/ 25 h 620"/>
                <a:gd name="T2" fmla="*/ 2600 w 3646"/>
                <a:gd name="T3" fmla="*/ 131 h 620"/>
                <a:gd name="T4" fmla="*/ 2734 w 3646"/>
                <a:gd name="T5" fmla="*/ 206 h 620"/>
                <a:gd name="T6" fmla="*/ 2908 w 3646"/>
                <a:gd name="T7" fmla="*/ 68 h 620"/>
                <a:gd name="T8" fmla="*/ 3131 w 3646"/>
                <a:gd name="T9" fmla="*/ 17 h 620"/>
                <a:gd name="T10" fmla="*/ 3358 w 3646"/>
                <a:gd name="T11" fmla="*/ 71 h 620"/>
                <a:gd name="T12" fmla="*/ 3533 w 3646"/>
                <a:gd name="T13" fmla="*/ 213 h 620"/>
                <a:gd name="T14" fmla="*/ 3633 w 3646"/>
                <a:gd name="T15" fmla="*/ 420 h 620"/>
                <a:gd name="T16" fmla="*/ 3636 w 3646"/>
                <a:gd name="T17" fmla="*/ 580 h 620"/>
                <a:gd name="T18" fmla="*/ 3566 w 3646"/>
                <a:gd name="T19" fmla="*/ 620 h 620"/>
                <a:gd name="T20" fmla="*/ 3496 w 3646"/>
                <a:gd name="T21" fmla="*/ 580 h 620"/>
                <a:gd name="T22" fmla="*/ 3473 w 3646"/>
                <a:gd name="T23" fmla="*/ 444 h 620"/>
                <a:gd name="T24" fmla="*/ 3382 w 3646"/>
                <a:gd name="T25" fmla="*/ 284 h 620"/>
                <a:gd name="T26" fmla="*/ 3224 w 3646"/>
                <a:gd name="T27" fmla="*/ 192 h 620"/>
                <a:gd name="T28" fmla="*/ 3037 w 3646"/>
                <a:gd name="T29" fmla="*/ 192 h 620"/>
                <a:gd name="T30" fmla="*/ 2879 w 3646"/>
                <a:gd name="T31" fmla="*/ 284 h 620"/>
                <a:gd name="T32" fmla="*/ 2788 w 3646"/>
                <a:gd name="T33" fmla="*/ 444 h 620"/>
                <a:gd name="T34" fmla="*/ 2765 w 3646"/>
                <a:gd name="T35" fmla="*/ 580 h 620"/>
                <a:gd name="T36" fmla="*/ 2695 w 3646"/>
                <a:gd name="T37" fmla="*/ 620 h 620"/>
                <a:gd name="T38" fmla="*/ 2625 w 3646"/>
                <a:gd name="T39" fmla="*/ 580 h 620"/>
                <a:gd name="T40" fmla="*/ 2611 w 3646"/>
                <a:gd name="T41" fmla="*/ 473 h 620"/>
                <a:gd name="T42" fmla="*/ 2540 w 3646"/>
                <a:gd name="T43" fmla="*/ 301 h 620"/>
                <a:gd name="T44" fmla="*/ 2397 w 3646"/>
                <a:gd name="T45" fmla="*/ 188 h 620"/>
                <a:gd name="T46" fmla="*/ 2211 w 3646"/>
                <a:gd name="T47" fmla="*/ 164 h 620"/>
                <a:gd name="T48" fmla="*/ 2042 w 3646"/>
                <a:gd name="T49" fmla="*/ 236 h 620"/>
                <a:gd name="T50" fmla="*/ 1932 w 3646"/>
                <a:gd name="T51" fmla="*/ 382 h 620"/>
                <a:gd name="T52" fmla="*/ 1904 w 3646"/>
                <a:gd name="T53" fmla="*/ 539 h 620"/>
                <a:gd name="T54" fmla="*/ 1864 w 3646"/>
                <a:gd name="T55" fmla="*/ 609 h 620"/>
                <a:gd name="T56" fmla="*/ 1783 w 3646"/>
                <a:gd name="T57" fmla="*/ 609 h 620"/>
                <a:gd name="T58" fmla="*/ 1743 w 3646"/>
                <a:gd name="T59" fmla="*/ 539 h 620"/>
                <a:gd name="T60" fmla="*/ 1694 w 3646"/>
                <a:gd name="T61" fmla="*/ 357 h 620"/>
                <a:gd name="T62" fmla="*/ 1567 w 3646"/>
                <a:gd name="T63" fmla="*/ 228 h 620"/>
                <a:gd name="T64" fmla="*/ 1388 w 3646"/>
                <a:gd name="T65" fmla="*/ 178 h 620"/>
                <a:gd name="T66" fmla="*/ 1209 w 3646"/>
                <a:gd name="T67" fmla="*/ 228 h 620"/>
                <a:gd name="T68" fmla="*/ 1081 w 3646"/>
                <a:gd name="T69" fmla="*/ 357 h 620"/>
                <a:gd name="T70" fmla="*/ 1033 w 3646"/>
                <a:gd name="T71" fmla="*/ 539 h 620"/>
                <a:gd name="T72" fmla="*/ 993 w 3646"/>
                <a:gd name="T73" fmla="*/ 609 h 620"/>
                <a:gd name="T74" fmla="*/ 912 w 3646"/>
                <a:gd name="T75" fmla="*/ 609 h 620"/>
                <a:gd name="T76" fmla="*/ 872 w 3646"/>
                <a:gd name="T77" fmla="*/ 539 h 620"/>
                <a:gd name="T78" fmla="*/ 823 w 3646"/>
                <a:gd name="T79" fmla="*/ 357 h 620"/>
                <a:gd name="T80" fmla="*/ 695 w 3646"/>
                <a:gd name="T81" fmla="*/ 228 h 620"/>
                <a:gd name="T82" fmla="*/ 516 w 3646"/>
                <a:gd name="T83" fmla="*/ 178 h 620"/>
                <a:gd name="T84" fmla="*/ 338 w 3646"/>
                <a:gd name="T85" fmla="*/ 228 h 620"/>
                <a:gd name="T86" fmla="*/ 210 w 3646"/>
                <a:gd name="T87" fmla="*/ 357 h 620"/>
                <a:gd name="T88" fmla="*/ 161 w 3646"/>
                <a:gd name="T89" fmla="*/ 539 h 620"/>
                <a:gd name="T90" fmla="*/ 121 w 3646"/>
                <a:gd name="T91" fmla="*/ 609 h 620"/>
                <a:gd name="T92" fmla="*/ 40 w 3646"/>
                <a:gd name="T93" fmla="*/ 609 h 620"/>
                <a:gd name="T94" fmla="*/ 0 w 3646"/>
                <a:gd name="T95" fmla="*/ 539 h 620"/>
                <a:gd name="T96" fmla="*/ 52 w 3646"/>
                <a:gd name="T97" fmla="*/ 311 h 620"/>
                <a:gd name="T98" fmla="*/ 193 w 3646"/>
                <a:gd name="T99" fmla="*/ 133 h 620"/>
                <a:gd name="T100" fmla="*/ 397 w 3646"/>
                <a:gd name="T101" fmla="*/ 32 h 620"/>
                <a:gd name="T102" fmla="*/ 634 w 3646"/>
                <a:gd name="T103" fmla="*/ 32 h 620"/>
                <a:gd name="T104" fmla="*/ 838 w 3646"/>
                <a:gd name="T105" fmla="*/ 132 h 620"/>
                <a:gd name="T106" fmla="*/ 985 w 3646"/>
                <a:gd name="T107" fmla="*/ 213 h 620"/>
                <a:gd name="T108" fmla="*/ 1161 w 3646"/>
                <a:gd name="T109" fmla="*/ 71 h 620"/>
                <a:gd name="T110" fmla="*/ 1388 w 3646"/>
                <a:gd name="T111" fmla="*/ 17 h 620"/>
                <a:gd name="T112" fmla="*/ 1610 w 3646"/>
                <a:gd name="T113" fmla="*/ 68 h 620"/>
                <a:gd name="T114" fmla="*/ 1784 w 3646"/>
                <a:gd name="T115" fmla="*/ 206 h 620"/>
                <a:gd name="T116" fmla="*/ 1917 w 3646"/>
                <a:gd name="T117" fmla="*/ 131 h 620"/>
                <a:gd name="T118" fmla="*/ 2098 w 3646"/>
                <a:gd name="T119" fmla="*/ 2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6" h="620">
                  <a:moveTo>
                    <a:pt x="2259" y="0"/>
                  </a:moveTo>
                  <a:lnTo>
                    <a:pt x="2314" y="2"/>
                  </a:lnTo>
                  <a:lnTo>
                    <a:pt x="2368" y="11"/>
                  </a:lnTo>
                  <a:lnTo>
                    <a:pt x="2419" y="25"/>
                  </a:lnTo>
                  <a:lnTo>
                    <a:pt x="2469" y="45"/>
                  </a:lnTo>
                  <a:lnTo>
                    <a:pt x="2516" y="68"/>
                  </a:lnTo>
                  <a:lnTo>
                    <a:pt x="2559" y="97"/>
                  </a:lnTo>
                  <a:lnTo>
                    <a:pt x="2600" y="131"/>
                  </a:lnTo>
                  <a:lnTo>
                    <a:pt x="2638" y="167"/>
                  </a:lnTo>
                  <a:lnTo>
                    <a:pt x="2671" y="207"/>
                  </a:lnTo>
                  <a:lnTo>
                    <a:pt x="2700" y="251"/>
                  </a:lnTo>
                  <a:lnTo>
                    <a:pt x="2734" y="206"/>
                  </a:lnTo>
                  <a:lnTo>
                    <a:pt x="2771" y="165"/>
                  </a:lnTo>
                  <a:lnTo>
                    <a:pt x="2814" y="128"/>
                  </a:lnTo>
                  <a:lnTo>
                    <a:pt x="2859" y="96"/>
                  </a:lnTo>
                  <a:lnTo>
                    <a:pt x="2908" y="68"/>
                  </a:lnTo>
                  <a:lnTo>
                    <a:pt x="2960" y="46"/>
                  </a:lnTo>
                  <a:lnTo>
                    <a:pt x="3014" y="31"/>
                  </a:lnTo>
                  <a:lnTo>
                    <a:pt x="3071" y="21"/>
                  </a:lnTo>
                  <a:lnTo>
                    <a:pt x="3131" y="17"/>
                  </a:lnTo>
                  <a:lnTo>
                    <a:pt x="3191" y="21"/>
                  </a:lnTo>
                  <a:lnTo>
                    <a:pt x="3249" y="32"/>
                  </a:lnTo>
                  <a:lnTo>
                    <a:pt x="3304" y="48"/>
                  </a:lnTo>
                  <a:lnTo>
                    <a:pt x="3358" y="71"/>
                  </a:lnTo>
                  <a:lnTo>
                    <a:pt x="3408" y="98"/>
                  </a:lnTo>
                  <a:lnTo>
                    <a:pt x="3453" y="133"/>
                  </a:lnTo>
                  <a:lnTo>
                    <a:pt x="3495" y="171"/>
                  </a:lnTo>
                  <a:lnTo>
                    <a:pt x="3533" y="213"/>
                  </a:lnTo>
                  <a:lnTo>
                    <a:pt x="3566" y="259"/>
                  </a:lnTo>
                  <a:lnTo>
                    <a:pt x="3594" y="311"/>
                  </a:lnTo>
                  <a:lnTo>
                    <a:pt x="3616" y="364"/>
                  </a:lnTo>
                  <a:lnTo>
                    <a:pt x="3633" y="420"/>
                  </a:lnTo>
                  <a:lnTo>
                    <a:pt x="3643" y="479"/>
                  </a:lnTo>
                  <a:lnTo>
                    <a:pt x="3646" y="539"/>
                  </a:lnTo>
                  <a:lnTo>
                    <a:pt x="3644" y="562"/>
                  </a:lnTo>
                  <a:lnTo>
                    <a:pt x="3636" y="580"/>
                  </a:lnTo>
                  <a:lnTo>
                    <a:pt x="3623" y="597"/>
                  </a:lnTo>
                  <a:lnTo>
                    <a:pt x="3607" y="609"/>
                  </a:lnTo>
                  <a:lnTo>
                    <a:pt x="3587" y="617"/>
                  </a:lnTo>
                  <a:lnTo>
                    <a:pt x="3566" y="620"/>
                  </a:lnTo>
                  <a:lnTo>
                    <a:pt x="3545" y="617"/>
                  </a:lnTo>
                  <a:lnTo>
                    <a:pt x="3525" y="609"/>
                  </a:lnTo>
                  <a:lnTo>
                    <a:pt x="3510" y="597"/>
                  </a:lnTo>
                  <a:lnTo>
                    <a:pt x="3496" y="580"/>
                  </a:lnTo>
                  <a:lnTo>
                    <a:pt x="3489" y="562"/>
                  </a:lnTo>
                  <a:lnTo>
                    <a:pt x="3485" y="539"/>
                  </a:lnTo>
                  <a:lnTo>
                    <a:pt x="3482" y="490"/>
                  </a:lnTo>
                  <a:lnTo>
                    <a:pt x="3473" y="444"/>
                  </a:lnTo>
                  <a:lnTo>
                    <a:pt x="3457" y="399"/>
                  </a:lnTo>
                  <a:lnTo>
                    <a:pt x="3437" y="357"/>
                  </a:lnTo>
                  <a:lnTo>
                    <a:pt x="3412" y="319"/>
                  </a:lnTo>
                  <a:lnTo>
                    <a:pt x="3382" y="284"/>
                  </a:lnTo>
                  <a:lnTo>
                    <a:pt x="3348" y="254"/>
                  </a:lnTo>
                  <a:lnTo>
                    <a:pt x="3310" y="228"/>
                  </a:lnTo>
                  <a:lnTo>
                    <a:pt x="3269" y="207"/>
                  </a:lnTo>
                  <a:lnTo>
                    <a:pt x="3224" y="192"/>
                  </a:lnTo>
                  <a:lnTo>
                    <a:pt x="3179" y="182"/>
                  </a:lnTo>
                  <a:lnTo>
                    <a:pt x="3131" y="178"/>
                  </a:lnTo>
                  <a:lnTo>
                    <a:pt x="3082" y="182"/>
                  </a:lnTo>
                  <a:lnTo>
                    <a:pt x="3037" y="192"/>
                  </a:lnTo>
                  <a:lnTo>
                    <a:pt x="2992" y="207"/>
                  </a:lnTo>
                  <a:lnTo>
                    <a:pt x="2951" y="228"/>
                  </a:lnTo>
                  <a:lnTo>
                    <a:pt x="2913" y="254"/>
                  </a:lnTo>
                  <a:lnTo>
                    <a:pt x="2879" y="284"/>
                  </a:lnTo>
                  <a:lnTo>
                    <a:pt x="2849" y="319"/>
                  </a:lnTo>
                  <a:lnTo>
                    <a:pt x="2824" y="357"/>
                  </a:lnTo>
                  <a:lnTo>
                    <a:pt x="2804" y="399"/>
                  </a:lnTo>
                  <a:lnTo>
                    <a:pt x="2788" y="444"/>
                  </a:lnTo>
                  <a:lnTo>
                    <a:pt x="2779" y="490"/>
                  </a:lnTo>
                  <a:lnTo>
                    <a:pt x="2776" y="539"/>
                  </a:lnTo>
                  <a:lnTo>
                    <a:pt x="2772" y="562"/>
                  </a:lnTo>
                  <a:lnTo>
                    <a:pt x="2765" y="580"/>
                  </a:lnTo>
                  <a:lnTo>
                    <a:pt x="2751" y="597"/>
                  </a:lnTo>
                  <a:lnTo>
                    <a:pt x="2736" y="609"/>
                  </a:lnTo>
                  <a:lnTo>
                    <a:pt x="2716" y="617"/>
                  </a:lnTo>
                  <a:lnTo>
                    <a:pt x="2695" y="620"/>
                  </a:lnTo>
                  <a:lnTo>
                    <a:pt x="2674" y="617"/>
                  </a:lnTo>
                  <a:lnTo>
                    <a:pt x="2655" y="609"/>
                  </a:lnTo>
                  <a:lnTo>
                    <a:pt x="2638" y="597"/>
                  </a:lnTo>
                  <a:lnTo>
                    <a:pt x="2625" y="580"/>
                  </a:lnTo>
                  <a:lnTo>
                    <a:pt x="2617" y="562"/>
                  </a:lnTo>
                  <a:lnTo>
                    <a:pt x="2615" y="539"/>
                  </a:lnTo>
                  <a:lnTo>
                    <a:pt x="2615" y="522"/>
                  </a:lnTo>
                  <a:lnTo>
                    <a:pt x="2611" y="473"/>
                  </a:lnTo>
                  <a:lnTo>
                    <a:pt x="2601" y="426"/>
                  </a:lnTo>
                  <a:lnTo>
                    <a:pt x="2586" y="382"/>
                  </a:lnTo>
                  <a:lnTo>
                    <a:pt x="2566" y="339"/>
                  </a:lnTo>
                  <a:lnTo>
                    <a:pt x="2540" y="301"/>
                  </a:lnTo>
                  <a:lnTo>
                    <a:pt x="2510" y="266"/>
                  </a:lnTo>
                  <a:lnTo>
                    <a:pt x="2476" y="236"/>
                  </a:lnTo>
                  <a:lnTo>
                    <a:pt x="2438" y="209"/>
                  </a:lnTo>
                  <a:lnTo>
                    <a:pt x="2397" y="188"/>
                  </a:lnTo>
                  <a:lnTo>
                    <a:pt x="2354" y="174"/>
                  </a:lnTo>
                  <a:lnTo>
                    <a:pt x="2307" y="164"/>
                  </a:lnTo>
                  <a:lnTo>
                    <a:pt x="2259" y="161"/>
                  </a:lnTo>
                  <a:lnTo>
                    <a:pt x="2211" y="164"/>
                  </a:lnTo>
                  <a:lnTo>
                    <a:pt x="2165" y="174"/>
                  </a:lnTo>
                  <a:lnTo>
                    <a:pt x="2121" y="188"/>
                  </a:lnTo>
                  <a:lnTo>
                    <a:pt x="2080" y="209"/>
                  </a:lnTo>
                  <a:lnTo>
                    <a:pt x="2042" y="236"/>
                  </a:lnTo>
                  <a:lnTo>
                    <a:pt x="2009" y="266"/>
                  </a:lnTo>
                  <a:lnTo>
                    <a:pt x="1979" y="301"/>
                  </a:lnTo>
                  <a:lnTo>
                    <a:pt x="1953" y="339"/>
                  </a:lnTo>
                  <a:lnTo>
                    <a:pt x="1932" y="382"/>
                  </a:lnTo>
                  <a:lnTo>
                    <a:pt x="1916" y="426"/>
                  </a:lnTo>
                  <a:lnTo>
                    <a:pt x="1908" y="473"/>
                  </a:lnTo>
                  <a:lnTo>
                    <a:pt x="1904" y="522"/>
                  </a:lnTo>
                  <a:lnTo>
                    <a:pt x="1904" y="539"/>
                  </a:lnTo>
                  <a:lnTo>
                    <a:pt x="1901" y="562"/>
                  </a:lnTo>
                  <a:lnTo>
                    <a:pt x="1893" y="580"/>
                  </a:lnTo>
                  <a:lnTo>
                    <a:pt x="1881" y="597"/>
                  </a:lnTo>
                  <a:lnTo>
                    <a:pt x="1864" y="609"/>
                  </a:lnTo>
                  <a:lnTo>
                    <a:pt x="1845" y="617"/>
                  </a:lnTo>
                  <a:lnTo>
                    <a:pt x="1823" y="620"/>
                  </a:lnTo>
                  <a:lnTo>
                    <a:pt x="1802" y="617"/>
                  </a:lnTo>
                  <a:lnTo>
                    <a:pt x="1783" y="609"/>
                  </a:lnTo>
                  <a:lnTo>
                    <a:pt x="1766" y="597"/>
                  </a:lnTo>
                  <a:lnTo>
                    <a:pt x="1754" y="580"/>
                  </a:lnTo>
                  <a:lnTo>
                    <a:pt x="1745" y="562"/>
                  </a:lnTo>
                  <a:lnTo>
                    <a:pt x="1743" y="539"/>
                  </a:lnTo>
                  <a:lnTo>
                    <a:pt x="1740" y="490"/>
                  </a:lnTo>
                  <a:lnTo>
                    <a:pt x="1730" y="444"/>
                  </a:lnTo>
                  <a:lnTo>
                    <a:pt x="1715" y="399"/>
                  </a:lnTo>
                  <a:lnTo>
                    <a:pt x="1694" y="357"/>
                  </a:lnTo>
                  <a:lnTo>
                    <a:pt x="1669" y="319"/>
                  </a:lnTo>
                  <a:lnTo>
                    <a:pt x="1639" y="284"/>
                  </a:lnTo>
                  <a:lnTo>
                    <a:pt x="1604" y="254"/>
                  </a:lnTo>
                  <a:lnTo>
                    <a:pt x="1567" y="228"/>
                  </a:lnTo>
                  <a:lnTo>
                    <a:pt x="1526" y="207"/>
                  </a:lnTo>
                  <a:lnTo>
                    <a:pt x="1482" y="192"/>
                  </a:lnTo>
                  <a:lnTo>
                    <a:pt x="1436" y="182"/>
                  </a:lnTo>
                  <a:lnTo>
                    <a:pt x="1388" y="178"/>
                  </a:lnTo>
                  <a:lnTo>
                    <a:pt x="1339" y="182"/>
                  </a:lnTo>
                  <a:lnTo>
                    <a:pt x="1294" y="192"/>
                  </a:lnTo>
                  <a:lnTo>
                    <a:pt x="1249" y="207"/>
                  </a:lnTo>
                  <a:lnTo>
                    <a:pt x="1209" y="228"/>
                  </a:lnTo>
                  <a:lnTo>
                    <a:pt x="1171" y="254"/>
                  </a:lnTo>
                  <a:lnTo>
                    <a:pt x="1137" y="284"/>
                  </a:lnTo>
                  <a:lnTo>
                    <a:pt x="1107" y="319"/>
                  </a:lnTo>
                  <a:lnTo>
                    <a:pt x="1081" y="357"/>
                  </a:lnTo>
                  <a:lnTo>
                    <a:pt x="1060" y="399"/>
                  </a:lnTo>
                  <a:lnTo>
                    <a:pt x="1045" y="444"/>
                  </a:lnTo>
                  <a:lnTo>
                    <a:pt x="1036" y="490"/>
                  </a:lnTo>
                  <a:lnTo>
                    <a:pt x="1033" y="539"/>
                  </a:lnTo>
                  <a:lnTo>
                    <a:pt x="1029" y="562"/>
                  </a:lnTo>
                  <a:lnTo>
                    <a:pt x="1021" y="580"/>
                  </a:lnTo>
                  <a:lnTo>
                    <a:pt x="1009" y="597"/>
                  </a:lnTo>
                  <a:lnTo>
                    <a:pt x="993" y="609"/>
                  </a:lnTo>
                  <a:lnTo>
                    <a:pt x="974" y="617"/>
                  </a:lnTo>
                  <a:lnTo>
                    <a:pt x="952" y="620"/>
                  </a:lnTo>
                  <a:lnTo>
                    <a:pt x="930" y="617"/>
                  </a:lnTo>
                  <a:lnTo>
                    <a:pt x="912" y="609"/>
                  </a:lnTo>
                  <a:lnTo>
                    <a:pt x="895" y="597"/>
                  </a:lnTo>
                  <a:lnTo>
                    <a:pt x="883" y="580"/>
                  </a:lnTo>
                  <a:lnTo>
                    <a:pt x="875" y="562"/>
                  </a:lnTo>
                  <a:lnTo>
                    <a:pt x="872" y="539"/>
                  </a:lnTo>
                  <a:lnTo>
                    <a:pt x="868" y="490"/>
                  </a:lnTo>
                  <a:lnTo>
                    <a:pt x="858" y="444"/>
                  </a:lnTo>
                  <a:lnTo>
                    <a:pt x="844" y="399"/>
                  </a:lnTo>
                  <a:lnTo>
                    <a:pt x="823" y="357"/>
                  </a:lnTo>
                  <a:lnTo>
                    <a:pt x="797" y="319"/>
                  </a:lnTo>
                  <a:lnTo>
                    <a:pt x="767" y="284"/>
                  </a:lnTo>
                  <a:lnTo>
                    <a:pt x="733" y="254"/>
                  </a:lnTo>
                  <a:lnTo>
                    <a:pt x="695" y="228"/>
                  </a:lnTo>
                  <a:lnTo>
                    <a:pt x="654" y="207"/>
                  </a:lnTo>
                  <a:lnTo>
                    <a:pt x="611" y="192"/>
                  </a:lnTo>
                  <a:lnTo>
                    <a:pt x="564" y="182"/>
                  </a:lnTo>
                  <a:lnTo>
                    <a:pt x="516" y="178"/>
                  </a:lnTo>
                  <a:lnTo>
                    <a:pt x="469" y="182"/>
                  </a:lnTo>
                  <a:lnTo>
                    <a:pt x="422" y="192"/>
                  </a:lnTo>
                  <a:lnTo>
                    <a:pt x="379" y="207"/>
                  </a:lnTo>
                  <a:lnTo>
                    <a:pt x="338" y="228"/>
                  </a:lnTo>
                  <a:lnTo>
                    <a:pt x="300" y="254"/>
                  </a:lnTo>
                  <a:lnTo>
                    <a:pt x="265" y="284"/>
                  </a:lnTo>
                  <a:lnTo>
                    <a:pt x="235" y="319"/>
                  </a:lnTo>
                  <a:lnTo>
                    <a:pt x="210" y="357"/>
                  </a:lnTo>
                  <a:lnTo>
                    <a:pt x="189" y="399"/>
                  </a:lnTo>
                  <a:lnTo>
                    <a:pt x="174" y="444"/>
                  </a:lnTo>
                  <a:lnTo>
                    <a:pt x="164" y="490"/>
                  </a:lnTo>
                  <a:lnTo>
                    <a:pt x="161" y="539"/>
                  </a:lnTo>
                  <a:lnTo>
                    <a:pt x="158" y="562"/>
                  </a:lnTo>
                  <a:lnTo>
                    <a:pt x="150" y="580"/>
                  </a:lnTo>
                  <a:lnTo>
                    <a:pt x="138" y="597"/>
                  </a:lnTo>
                  <a:lnTo>
                    <a:pt x="121" y="609"/>
                  </a:lnTo>
                  <a:lnTo>
                    <a:pt x="102" y="617"/>
                  </a:lnTo>
                  <a:lnTo>
                    <a:pt x="81" y="620"/>
                  </a:lnTo>
                  <a:lnTo>
                    <a:pt x="59" y="617"/>
                  </a:lnTo>
                  <a:lnTo>
                    <a:pt x="40" y="609"/>
                  </a:lnTo>
                  <a:lnTo>
                    <a:pt x="23" y="597"/>
                  </a:lnTo>
                  <a:lnTo>
                    <a:pt x="11" y="580"/>
                  </a:lnTo>
                  <a:lnTo>
                    <a:pt x="3" y="562"/>
                  </a:lnTo>
                  <a:lnTo>
                    <a:pt x="0" y="539"/>
                  </a:lnTo>
                  <a:lnTo>
                    <a:pt x="3" y="479"/>
                  </a:lnTo>
                  <a:lnTo>
                    <a:pt x="13" y="420"/>
                  </a:lnTo>
                  <a:lnTo>
                    <a:pt x="30" y="364"/>
                  </a:lnTo>
                  <a:lnTo>
                    <a:pt x="52" y="311"/>
                  </a:lnTo>
                  <a:lnTo>
                    <a:pt x="80" y="259"/>
                  </a:lnTo>
                  <a:lnTo>
                    <a:pt x="113" y="213"/>
                  </a:lnTo>
                  <a:lnTo>
                    <a:pt x="151" y="171"/>
                  </a:lnTo>
                  <a:lnTo>
                    <a:pt x="193" y="133"/>
                  </a:lnTo>
                  <a:lnTo>
                    <a:pt x="240" y="98"/>
                  </a:lnTo>
                  <a:lnTo>
                    <a:pt x="290" y="71"/>
                  </a:lnTo>
                  <a:lnTo>
                    <a:pt x="342" y="48"/>
                  </a:lnTo>
                  <a:lnTo>
                    <a:pt x="397" y="32"/>
                  </a:lnTo>
                  <a:lnTo>
                    <a:pt x="456" y="21"/>
                  </a:lnTo>
                  <a:lnTo>
                    <a:pt x="516" y="17"/>
                  </a:lnTo>
                  <a:lnTo>
                    <a:pt x="576" y="21"/>
                  </a:lnTo>
                  <a:lnTo>
                    <a:pt x="634" y="32"/>
                  </a:lnTo>
                  <a:lnTo>
                    <a:pt x="689" y="48"/>
                  </a:lnTo>
                  <a:lnTo>
                    <a:pt x="743" y="71"/>
                  </a:lnTo>
                  <a:lnTo>
                    <a:pt x="793" y="98"/>
                  </a:lnTo>
                  <a:lnTo>
                    <a:pt x="838" y="132"/>
                  </a:lnTo>
                  <a:lnTo>
                    <a:pt x="880" y="171"/>
                  </a:lnTo>
                  <a:lnTo>
                    <a:pt x="919" y="213"/>
                  </a:lnTo>
                  <a:lnTo>
                    <a:pt x="952" y="259"/>
                  </a:lnTo>
                  <a:lnTo>
                    <a:pt x="985" y="213"/>
                  </a:lnTo>
                  <a:lnTo>
                    <a:pt x="1023" y="171"/>
                  </a:lnTo>
                  <a:lnTo>
                    <a:pt x="1065" y="132"/>
                  </a:lnTo>
                  <a:lnTo>
                    <a:pt x="1111" y="98"/>
                  </a:lnTo>
                  <a:lnTo>
                    <a:pt x="1161" y="71"/>
                  </a:lnTo>
                  <a:lnTo>
                    <a:pt x="1214" y="48"/>
                  </a:lnTo>
                  <a:lnTo>
                    <a:pt x="1269" y="32"/>
                  </a:lnTo>
                  <a:lnTo>
                    <a:pt x="1328" y="21"/>
                  </a:lnTo>
                  <a:lnTo>
                    <a:pt x="1388" y="17"/>
                  </a:lnTo>
                  <a:lnTo>
                    <a:pt x="1447" y="21"/>
                  </a:lnTo>
                  <a:lnTo>
                    <a:pt x="1503" y="31"/>
                  </a:lnTo>
                  <a:lnTo>
                    <a:pt x="1558" y="46"/>
                  </a:lnTo>
                  <a:lnTo>
                    <a:pt x="1610" y="68"/>
                  </a:lnTo>
                  <a:lnTo>
                    <a:pt x="1659" y="96"/>
                  </a:lnTo>
                  <a:lnTo>
                    <a:pt x="1704" y="128"/>
                  </a:lnTo>
                  <a:lnTo>
                    <a:pt x="1747" y="165"/>
                  </a:lnTo>
                  <a:lnTo>
                    <a:pt x="1784" y="206"/>
                  </a:lnTo>
                  <a:lnTo>
                    <a:pt x="1818" y="251"/>
                  </a:lnTo>
                  <a:lnTo>
                    <a:pt x="1848" y="207"/>
                  </a:lnTo>
                  <a:lnTo>
                    <a:pt x="1881" y="167"/>
                  </a:lnTo>
                  <a:lnTo>
                    <a:pt x="1917" y="131"/>
                  </a:lnTo>
                  <a:lnTo>
                    <a:pt x="1959" y="97"/>
                  </a:lnTo>
                  <a:lnTo>
                    <a:pt x="2002" y="68"/>
                  </a:lnTo>
                  <a:lnTo>
                    <a:pt x="2050" y="45"/>
                  </a:lnTo>
                  <a:lnTo>
                    <a:pt x="2098" y="25"/>
                  </a:lnTo>
                  <a:lnTo>
                    <a:pt x="2151" y="11"/>
                  </a:lnTo>
                  <a:lnTo>
                    <a:pt x="2204" y="2"/>
                  </a:lnTo>
                  <a:lnTo>
                    <a:pt x="2259"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6"/>
            <p:cNvSpPr/>
            <p:nvPr/>
          </p:nvSpPr>
          <p:spPr bwMode="auto">
            <a:xfrm>
              <a:off x="2265" y="7779"/>
              <a:ext cx="20" cy="199"/>
            </a:xfrm>
            <a:custGeom>
              <a:avLst/>
              <a:gdLst>
                <a:gd name="T0" fmla="*/ 80 w 161"/>
                <a:gd name="T1" fmla="*/ 0 h 1586"/>
                <a:gd name="T2" fmla="*/ 101 w 161"/>
                <a:gd name="T3" fmla="*/ 3 h 1586"/>
                <a:gd name="T4" fmla="*/ 121 w 161"/>
                <a:gd name="T5" fmla="*/ 11 h 1586"/>
                <a:gd name="T6" fmla="*/ 137 w 161"/>
                <a:gd name="T7" fmla="*/ 24 h 1586"/>
                <a:gd name="T8" fmla="*/ 150 w 161"/>
                <a:gd name="T9" fmla="*/ 40 h 1586"/>
                <a:gd name="T10" fmla="*/ 158 w 161"/>
                <a:gd name="T11" fmla="*/ 59 h 1586"/>
                <a:gd name="T12" fmla="*/ 161 w 161"/>
                <a:gd name="T13" fmla="*/ 80 h 1586"/>
                <a:gd name="T14" fmla="*/ 161 w 161"/>
                <a:gd name="T15" fmla="*/ 1506 h 1586"/>
                <a:gd name="T16" fmla="*/ 158 w 161"/>
                <a:gd name="T17" fmla="*/ 1527 h 1586"/>
                <a:gd name="T18" fmla="*/ 150 w 161"/>
                <a:gd name="T19" fmla="*/ 1546 h 1586"/>
                <a:gd name="T20" fmla="*/ 137 w 161"/>
                <a:gd name="T21" fmla="*/ 1563 h 1586"/>
                <a:gd name="T22" fmla="*/ 121 w 161"/>
                <a:gd name="T23" fmla="*/ 1575 h 1586"/>
                <a:gd name="T24" fmla="*/ 101 w 161"/>
                <a:gd name="T25" fmla="*/ 1584 h 1586"/>
                <a:gd name="T26" fmla="*/ 80 w 161"/>
                <a:gd name="T27" fmla="*/ 1586 h 1586"/>
                <a:gd name="T28" fmla="*/ 59 w 161"/>
                <a:gd name="T29" fmla="*/ 1584 h 1586"/>
                <a:gd name="T30" fmla="*/ 39 w 161"/>
                <a:gd name="T31" fmla="*/ 1575 h 1586"/>
                <a:gd name="T32" fmla="*/ 23 w 161"/>
                <a:gd name="T33" fmla="*/ 1563 h 1586"/>
                <a:gd name="T34" fmla="*/ 10 w 161"/>
                <a:gd name="T35" fmla="*/ 1546 h 1586"/>
                <a:gd name="T36" fmla="*/ 2 w 161"/>
                <a:gd name="T37" fmla="*/ 1527 h 1586"/>
                <a:gd name="T38" fmla="*/ 0 w 161"/>
                <a:gd name="T39" fmla="*/ 1506 h 1586"/>
                <a:gd name="T40" fmla="*/ 0 w 161"/>
                <a:gd name="T41" fmla="*/ 80 h 1586"/>
                <a:gd name="T42" fmla="*/ 2 w 161"/>
                <a:gd name="T43" fmla="*/ 59 h 1586"/>
                <a:gd name="T44" fmla="*/ 10 w 161"/>
                <a:gd name="T45" fmla="*/ 40 h 1586"/>
                <a:gd name="T46" fmla="*/ 23 w 161"/>
                <a:gd name="T47" fmla="*/ 24 h 1586"/>
                <a:gd name="T48" fmla="*/ 39 w 161"/>
                <a:gd name="T49" fmla="*/ 11 h 1586"/>
                <a:gd name="T50" fmla="*/ 59 w 161"/>
                <a:gd name="T51" fmla="*/ 3 h 1586"/>
                <a:gd name="T52" fmla="*/ 80 w 161"/>
                <a:gd name="T53" fmla="*/ 0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586">
                  <a:moveTo>
                    <a:pt x="80" y="0"/>
                  </a:moveTo>
                  <a:lnTo>
                    <a:pt x="101" y="3"/>
                  </a:lnTo>
                  <a:lnTo>
                    <a:pt x="121" y="11"/>
                  </a:lnTo>
                  <a:lnTo>
                    <a:pt x="137" y="24"/>
                  </a:lnTo>
                  <a:lnTo>
                    <a:pt x="150" y="40"/>
                  </a:lnTo>
                  <a:lnTo>
                    <a:pt x="158" y="59"/>
                  </a:lnTo>
                  <a:lnTo>
                    <a:pt x="161" y="80"/>
                  </a:lnTo>
                  <a:lnTo>
                    <a:pt x="161" y="1506"/>
                  </a:lnTo>
                  <a:lnTo>
                    <a:pt x="158" y="1527"/>
                  </a:lnTo>
                  <a:lnTo>
                    <a:pt x="150" y="1546"/>
                  </a:lnTo>
                  <a:lnTo>
                    <a:pt x="137" y="1563"/>
                  </a:lnTo>
                  <a:lnTo>
                    <a:pt x="121" y="1575"/>
                  </a:lnTo>
                  <a:lnTo>
                    <a:pt x="101" y="1584"/>
                  </a:lnTo>
                  <a:lnTo>
                    <a:pt x="80" y="1586"/>
                  </a:lnTo>
                  <a:lnTo>
                    <a:pt x="59" y="1584"/>
                  </a:lnTo>
                  <a:lnTo>
                    <a:pt x="39" y="1575"/>
                  </a:lnTo>
                  <a:lnTo>
                    <a:pt x="23" y="1563"/>
                  </a:lnTo>
                  <a:lnTo>
                    <a:pt x="10" y="1546"/>
                  </a:lnTo>
                  <a:lnTo>
                    <a:pt x="2" y="1527"/>
                  </a:lnTo>
                  <a:lnTo>
                    <a:pt x="0" y="1506"/>
                  </a:lnTo>
                  <a:lnTo>
                    <a:pt x="0" y="80"/>
                  </a:lnTo>
                  <a:lnTo>
                    <a:pt x="2" y="59"/>
                  </a:lnTo>
                  <a:lnTo>
                    <a:pt x="10" y="40"/>
                  </a:lnTo>
                  <a:lnTo>
                    <a:pt x="23" y="24"/>
                  </a:lnTo>
                  <a:lnTo>
                    <a:pt x="39" y="11"/>
                  </a:lnTo>
                  <a:lnTo>
                    <a:pt x="59" y="3"/>
                  </a:lnTo>
                  <a:lnTo>
                    <a:pt x="80"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7"/>
            <p:cNvSpPr/>
            <p:nvPr/>
          </p:nvSpPr>
          <p:spPr bwMode="auto">
            <a:xfrm>
              <a:off x="2265" y="7957"/>
              <a:ext cx="78" cy="49"/>
            </a:xfrm>
            <a:custGeom>
              <a:avLst/>
              <a:gdLst>
                <a:gd name="T0" fmla="*/ 101 w 625"/>
                <a:gd name="T1" fmla="*/ 4 h 389"/>
                <a:gd name="T2" fmla="*/ 137 w 625"/>
                <a:gd name="T3" fmla="*/ 24 h 389"/>
                <a:gd name="T4" fmla="*/ 158 w 625"/>
                <a:gd name="T5" fmla="*/ 59 h 389"/>
                <a:gd name="T6" fmla="*/ 163 w 625"/>
                <a:gd name="T7" fmla="*/ 110 h 389"/>
                <a:gd name="T8" fmla="*/ 185 w 625"/>
                <a:gd name="T9" fmla="*/ 162 h 389"/>
                <a:gd name="T10" fmla="*/ 225 w 625"/>
                <a:gd name="T11" fmla="*/ 202 h 389"/>
                <a:gd name="T12" fmla="*/ 278 w 625"/>
                <a:gd name="T13" fmla="*/ 225 h 389"/>
                <a:gd name="T14" fmla="*/ 319 w 625"/>
                <a:gd name="T15" fmla="*/ 228 h 389"/>
                <a:gd name="T16" fmla="*/ 375 w 625"/>
                <a:gd name="T17" fmla="*/ 216 h 389"/>
                <a:gd name="T18" fmla="*/ 422 w 625"/>
                <a:gd name="T19" fmla="*/ 185 h 389"/>
                <a:gd name="T20" fmla="*/ 453 w 625"/>
                <a:gd name="T21" fmla="*/ 138 h 389"/>
                <a:gd name="T22" fmla="*/ 464 w 625"/>
                <a:gd name="T23" fmla="*/ 81 h 389"/>
                <a:gd name="T24" fmla="*/ 475 w 625"/>
                <a:gd name="T25" fmla="*/ 40 h 389"/>
                <a:gd name="T26" fmla="*/ 504 w 625"/>
                <a:gd name="T27" fmla="*/ 11 h 389"/>
                <a:gd name="T28" fmla="*/ 545 w 625"/>
                <a:gd name="T29" fmla="*/ 0 h 389"/>
                <a:gd name="T30" fmla="*/ 586 w 625"/>
                <a:gd name="T31" fmla="*/ 11 h 389"/>
                <a:gd name="T32" fmla="*/ 615 w 625"/>
                <a:gd name="T33" fmla="*/ 40 h 389"/>
                <a:gd name="T34" fmla="*/ 625 w 625"/>
                <a:gd name="T35" fmla="*/ 81 h 389"/>
                <a:gd name="T36" fmla="*/ 613 w 625"/>
                <a:gd name="T37" fmla="*/ 170 h 389"/>
                <a:gd name="T38" fmla="*/ 576 w 625"/>
                <a:gd name="T39" fmla="*/ 248 h 389"/>
                <a:gd name="T40" fmla="*/ 520 w 625"/>
                <a:gd name="T41" fmla="*/ 313 h 389"/>
                <a:gd name="T42" fmla="*/ 447 w 625"/>
                <a:gd name="T43" fmla="*/ 360 h 389"/>
                <a:gd name="T44" fmla="*/ 364 w 625"/>
                <a:gd name="T45" fmla="*/ 386 h 389"/>
                <a:gd name="T46" fmla="*/ 306 w 625"/>
                <a:gd name="T47" fmla="*/ 389 h 389"/>
                <a:gd name="T48" fmla="*/ 219 w 625"/>
                <a:gd name="T49" fmla="*/ 376 h 389"/>
                <a:gd name="T50" fmla="*/ 140 w 625"/>
                <a:gd name="T51" fmla="*/ 339 h 389"/>
                <a:gd name="T52" fmla="*/ 75 w 625"/>
                <a:gd name="T53" fmla="*/ 282 h 389"/>
                <a:gd name="T54" fmla="*/ 28 w 625"/>
                <a:gd name="T55" fmla="*/ 210 h 389"/>
                <a:gd name="T56" fmla="*/ 3 w 625"/>
                <a:gd name="T57" fmla="*/ 127 h 389"/>
                <a:gd name="T58" fmla="*/ 2 w 625"/>
                <a:gd name="T59" fmla="*/ 59 h 389"/>
                <a:gd name="T60" fmla="*/ 23 w 625"/>
                <a:gd name="T61" fmla="*/ 24 h 389"/>
                <a:gd name="T62" fmla="*/ 59 w 625"/>
                <a:gd name="T63" fmla="*/ 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5" h="389">
                  <a:moveTo>
                    <a:pt x="80" y="0"/>
                  </a:moveTo>
                  <a:lnTo>
                    <a:pt x="101" y="4"/>
                  </a:lnTo>
                  <a:lnTo>
                    <a:pt x="121" y="11"/>
                  </a:lnTo>
                  <a:lnTo>
                    <a:pt x="137" y="24"/>
                  </a:lnTo>
                  <a:lnTo>
                    <a:pt x="150" y="40"/>
                  </a:lnTo>
                  <a:lnTo>
                    <a:pt x="158" y="59"/>
                  </a:lnTo>
                  <a:lnTo>
                    <a:pt x="161" y="81"/>
                  </a:lnTo>
                  <a:lnTo>
                    <a:pt x="163" y="110"/>
                  </a:lnTo>
                  <a:lnTo>
                    <a:pt x="172" y="138"/>
                  </a:lnTo>
                  <a:lnTo>
                    <a:pt x="185" y="162"/>
                  </a:lnTo>
                  <a:lnTo>
                    <a:pt x="203" y="185"/>
                  </a:lnTo>
                  <a:lnTo>
                    <a:pt x="225" y="202"/>
                  </a:lnTo>
                  <a:lnTo>
                    <a:pt x="250" y="216"/>
                  </a:lnTo>
                  <a:lnTo>
                    <a:pt x="278" y="225"/>
                  </a:lnTo>
                  <a:lnTo>
                    <a:pt x="306" y="228"/>
                  </a:lnTo>
                  <a:lnTo>
                    <a:pt x="319" y="228"/>
                  </a:lnTo>
                  <a:lnTo>
                    <a:pt x="347" y="225"/>
                  </a:lnTo>
                  <a:lnTo>
                    <a:pt x="375" y="216"/>
                  </a:lnTo>
                  <a:lnTo>
                    <a:pt x="400" y="202"/>
                  </a:lnTo>
                  <a:lnTo>
                    <a:pt x="422" y="185"/>
                  </a:lnTo>
                  <a:lnTo>
                    <a:pt x="440" y="162"/>
                  </a:lnTo>
                  <a:lnTo>
                    <a:pt x="453" y="138"/>
                  </a:lnTo>
                  <a:lnTo>
                    <a:pt x="462" y="110"/>
                  </a:lnTo>
                  <a:lnTo>
                    <a:pt x="464" y="81"/>
                  </a:lnTo>
                  <a:lnTo>
                    <a:pt x="467" y="59"/>
                  </a:lnTo>
                  <a:lnTo>
                    <a:pt x="475" y="40"/>
                  </a:lnTo>
                  <a:lnTo>
                    <a:pt x="488" y="24"/>
                  </a:lnTo>
                  <a:lnTo>
                    <a:pt x="504" y="11"/>
                  </a:lnTo>
                  <a:lnTo>
                    <a:pt x="524" y="4"/>
                  </a:lnTo>
                  <a:lnTo>
                    <a:pt x="545" y="0"/>
                  </a:lnTo>
                  <a:lnTo>
                    <a:pt x="566" y="4"/>
                  </a:lnTo>
                  <a:lnTo>
                    <a:pt x="586" y="11"/>
                  </a:lnTo>
                  <a:lnTo>
                    <a:pt x="602" y="24"/>
                  </a:lnTo>
                  <a:lnTo>
                    <a:pt x="615" y="40"/>
                  </a:lnTo>
                  <a:lnTo>
                    <a:pt x="623" y="59"/>
                  </a:lnTo>
                  <a:lnTo>
                    <a:pt x="625" y="81"/>
                  </a:lnTo>
                  <a:lnTo>
                    <a:pt x="622" y="127"/>
                  </a:lnTo>
                  <a:lnTo>
                    <a:pt x="613" y="170"/>
                  </a:lnTo>
                  <a:lnTo>
                    <a:pt x="597" y="210"/>
                  </a:lnTo>
                  <a:lnTo>
                    <a:pt x="576" y="248"/>
                  </a:lnTo>
                  <a:lnTo>
                    <a:pt x="551" y="282"/>
                  </a:lnTo>
                  <a:lnTo>
                    <a:pt x="520" y="313"/>
                  </a:lnTo>
                  <a:lnTo>
                    <a:pt x="485" y="339"/>
                  </a:lnTo>
                  <a:lnTo>
                    <a:pt x="447" y="360"/>
                  </a:lnTo>
                  <a:lnTo>
                    <a:pt x="407" y="376"/>
                  </a:lnTo>
                  <a:lnTo>
                    <a:pt x="364" y="386"/>
                  </a:lnTo>
                  <a:lnTo>
                    <a:pt x="319" y="389"/>
                  </a:lnTo>
                  <a:lnTo>
                    <a:pt x="306" y="389"/>
                  </a:lnTo>
                  <a:lnTo>
                    <a:pt x="262" y="386"/>
                  </a:lnTo>
                  <a:lnTo>
                    <a:pt x="219" y="376"/>
                  </a:lnTo>
                  <a:lnTo>
                    <a:pt x="178" y="360"/>
                  </a:lnTo>
                  <a:lnTo>
                    <a:pt x="140" y="339"/>
                  </a:lnTo>
                  <a:lnTo>
                    <a:pt x="105" y="313"/>
                  </a:lnTo>
                  <a:lnTo>
                    <a:pt x="75" y="282"/>
                  </a:lnTo>
                  <a:lnTo>
                    <a:pt x="49" y="248"/>
                  </a:lnTo>
                  <a:lnTo>
                    <a:pt x="28" y="210"/>
                  </a:lnTo>
                  <a:lnTo>
                    <a:pt x="12" y="170"/>
                  </a:lnTo>
                  <a:lnTo>
                    <a:pt x="3" y="127"/>
                  </a:lnTo>
                  <a:lnTo>
                    <a:pt x="0" y="81"/>
                  </a:lnTo>
                  <a:lnTo>
                    <a:pt x="2" y="59"/>
                  </a:lnTo>
                  <a:lnTo>
                    <a:pt x="10" y="40"/>
                  </a:lnTo>
                  <a:lnTo>
                    <a:pt x="23" y="24"/>
                  </a:lnTo>
                  <a:lnTo>
                    <a:pt x="40" y="11"/>
                  </a:lnTo>
                  <a:lnTo>
                    <a:pt x="59" y="4"/>
                  </a:lnTo>
                  <a:lnTo>
                    <a:pt x="80"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20"/>
          <p:cNvGrpSpPr>
            <a:grpSpLocks noChangeAspect="1"/>
          </p:cNvGrpSpPr>
          <p:nvPr/>
        </p:nvGrpSpPr>
        <p:grpSpPr bwMode="auto">
          <a:xfrm>
            <a:off x="3636185" y="702527"/>
            <a:ext cx="263030" cy="264289"/>
            <a:chOff x="3103" y="7562"/>
            <a:chExt cx="442" cy="444"/>
          </a:xfrm>
          <a:solidFill>
            <a:schemeClr val="tx2"/>
          </a:solidFill>
        </p:grpSpPr>
        <p:sp>
          <p:nvSpPr>
            <p:cNvPr id="42" name="Freeform 22"/>
            <p:cNvSpPr>
              <a:spLocks noEditPoints="1"/>
            </p:cNvSpPr>
            <p:nvPr/>
          </p:nvSpPr>
          <p:spPr bwMode="auto">
            <a:xfrm>
              <a:off x="3195" y="7562"/>
              <a:ext cx="259" cy="90"/>
            </a:xfrm>
            <a:custGeom>
              <a:avLst/>
              <a:gdLst>
                <a:gd name="T0" fmla="*/ 161 w 2070"/>
                <a:gd name="T1" fmla="*/ 160 h 719"/>
                <a:gd name="T2" fmla="*/ 161 w 2070"/>
                <a:gd name="T3" fmla="*/ 558 h 719"/>
                <a:gd name="T4" fmla="*/ 1908 w 2070"/>
                <a:gd name="T5" fmla="*/ 558 h 719"/>
                <a:gd name="T6" fmla="*/ 1908 w 2070"/>
                <a:gd name="T7" fmla="*/ 160 h 719"/>
                <a:gd name="T8" fmla="*/ 161 w 2070"/>
                <a:gd name="T9" fmla="*/ 160 h 719"/>
                <a:gd name="T10" fmla="*/ 136 w 2070"/>
                <a:gd name="T11" fmla="*/ 0 h 719"/>
                <a:gd name="T12" fmla="*/ 1933 w 2070"/>
                <a:gd name="T13" fmla="*/ 0 h 719"/>
                <a:gd name="T14" fmla="*/ 1961 w 2070"/>
                <a:gd name="T15" fmla="*/ 2 h 719"/>
                <a:gd name="T16" fmla="*/ 1986 w 2070"/>
                <a:gd name="T17" fmla="*/ 10 h 719"/>
                <a:gd name="T18" fmla="*/ 2009 w 2070"/>
                <a:gd name="T19" fmla="*/ 23 h 719"/>
                <a:gd name="T20" fmla="*/ 2030 w 2070"/>
                <a:gd name="T21" fmla="*/ 40 h 719"/>
                <a:gd name="T22" fmla="*/ 2047 w 2070"/>
                <a:gd name="T23" fmla="*/ 59 h 719"/>
                <a:gd name="T24" fmla="*/ 2059 w 2070"/>
                <a:gd name="T25" fmla="*/ 82 h 719"/>
                <a:gd name="T26" fmla="*/ 2067 w 2070"/>
                <a:gd name="T27" fmla="*/ 108 h 719"/>
                <a:gd name="T28" fmla="*/ 2070 w 2070"/>
                <a:gd name="T29" fmla="*/ 135 h 719"/>
                <a:gd name="T30" fmla="*/ 2070 w 2070"/>
                <a:gd name="T31" fmla="*/ 583 h 719"/>
                <a:gd name="T32" fmla="*/ 2067 w 2070"/>
                <a:gd name="T33" fmla="*/ 611 h 719"/>
                <a:gd name="T34" fmla="*/ 2059 w 2070"/>
                <a:gd name="T35" fmla="*/ 636 h 719"/>
                <a:gd name="T36" fmla="*/ 2047 w 2070"/>
                <a:gd name="T37" fmla="*/ 659 h 719"/>
                <a:gd name="T38" fmla="*/ 2030 w 2070"/>
                <a:gd name="T39" fmla="*/ 679 h 719"/>
                <a:gd name="T40" fmla="*/ 2009 w 2070"/>
                <a:gd name="T41" fmla="*/ 696 h 719"/>
                <a:gd name="T42" fmla="*/ 1986 w 2070"/>
                <a:gd name="T43" fmla="*/ 708 h 719"/>
                <a:gd name="T44" fmla="*/ 1961 w 2070"/>
                <a:gd name="T45" fmla="*/ 716 h 719"/>
                <a:gd name="T46" fmla="*/ 1933 w 2070"/>
                <a:gd name="T47" fmla="*/ 719 h 719"/>
                <a:gd name="T48" fmla="*/ 136 w 2070"/>
                <a:gd name="T49" fmla="*/ 719 h 719"/>
                <a:gd name="T50" fmla="*/ 109 w 2070"/>
                <a:gd name="T51" fmla="*/ 716 h 719"/>
                <a:gd name="T52" fmla="*/ 82 w 2070"/>
                <a:gd name="T53" fmla="*/ 708 h 719"/>
                <a:gd name="T54" fmla="*/ 59 w 2070"/>
                <a:gd name="T55" fmla="*/ 696 h 719"/>
                <a:gd name="T56" fmla="*/ 39 w 2070"/>
                <a:gd name="T57" fmla="*/ 679 h 719"/>
                <a:gd name="T58" fmla="*/ 23 w 2070"/>
                <a:gd name="T59" fmla="*/ 659 h 719"/>
                <a:gd name="T60" fmla="*/ 11 w 2070"/>
                <a:gd name="T61" fmla="*/ 636 h 719"/>
                <a:gd name="T62" fmla="*/ 2 w 2070"/>
                <a:gd name="T63" fmla="*/ 611 h 719"/>
                <a:gd name="T64" fmla="*/ 0 w 2070"/>
                <a:gd name="T65" fmla="*/ 583 h 719"/>
                <a:gd name="T66" fmla="*/ 0 w 2070"/>
                <a:gd name="T67" fmla="*/ 135 h 719"/>
                <a:gd name="T68" fmla="*/ 2 w 2070"/>
                <a:gd name="T69" fmla="*/ 108 h 719"/>
                <a:gd name="T70" fmla="*/ 11 w 2070"/>
                <a:gd name="T71" fmla="*/ 82 h 719"/>
                <a:gd name="T72" fmla="*/ 23 w 2070"/>
                <a:gd name="T73" fmla="*/ 59 h 719"/>
                <a:gd name="T74" fmla="*/ 39 w 2070"/>
                <a:gd name="T75" fmla="*/ 40 h 719"/>
                <a:gd name="T76" fmla="*/ 59 w 2070"/>
                <a:gd name="T77" fmla="*/ 23 h 719"/>
                <a:gd name="T78" fmla="*/ 82 w 2070"/>
                <a:gd name="T79" fmla="*/ 10 h 719"/>
                <a:gd name="T80" fmla="*/ 109 w 2070"/>
                <a:gd name="T81" fmla="*/ 2 h 719"/>
                <a:gd name="T82" fmla="*/ 136 w 2070"/>
                <a:gd name="T8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0" h="719">
                  <a:moveTo>
                    <a:pt x="161" y="160"/>
                  </a:moveTo>
                  <a:lnTo>
                    <a:pt x="161" y="558"/>
                  </a:lnTo>
                  <a:lnTo>
                    <a:pt x="1908" y="558"/>
                  </a:lnTo>
                  <a:lnTo>
                    <a:pt x="1908" y="160"/>
                  </a:lnTo>
                  <a:lnTo>
                    <a:pt x="161" y="160"/>
                  </a:lnTo>
                  <a:close/>
                  <a:moveTo>
                    <a:pt x="136" y="0"/>
                  </a:moveTo>
                  <a:lnTo>
                    <a:pt x="1933" y="0"/>
                  </a:lnTo>
                  <a:lnTo>
                    <a:pt x="1961" y="2"/>
                  </a:lnTo>
                  <a:lnTo>
                    <a:pt x="1986" y="10"/>
                  </a:lnTo>
                  <a:lnTo>
                    <a:pt x="2009" y="23"/>
                  </a:lnTo>
                  <a:lnTo>
                    <a:pt x="2030" y="40"/>
                  </a:lnTo>
                  <a:lnTo>
                    <a:pt x="2047" y="59"/>
                  </a:lnTo>
                  <a:lnTo>
                    <a:pt x="2059" y="82"/>
                  </a:lnTo>
                  <a:lnTo>
                    <a:pt x="2067" y="108"/>
                  </a:lnTo>
                  <a:lnTo>
                    <a:pt x="2070" y="135"/>
                  </a:lnTo>
                  <a:lnTo>
                    <a:pt x="2070" y="583"/>
                  </a:lnTo>
                  <a:lnTo>
                    <a:pt x="2067" y="611"/>
                  </a:lnTo>
                  <a:lnTo>
                    <a:pt x="2059" y="636"/>
                  </a:lnTo>
                  <a:lnTo>
                    <a:pt x="2047" y="659"/>
                  </a:lnTo>
                  <a:lnTo>
                    <a:pt x="2030" y="679"/>
                  </a:lnTo>
                  <a:lnTo>
                    <a:pt x="2009" y="696"/>
                  </a:lnTo>
                  <a:lnTo>
                    <a:pt x="1986" y="708"/>
                  </a:lnTo>
                  <a:lnTo>
                    <a:pt x="1961" y="716"/>
                  </a:lnTo>
                  <a:lnTo>
                    <a:pt x="1933" y="719"/>
                  </a:lnTo>
                  <a:lnTo>
                    <a:pt x="136" y="719"/>
                  </a:lnTo>
                  <a:lnTo>
                    <a:pt x="109" y="716"/>
                  </a:lnTo>
                  <a:lnTo>
                    <a:pt x="82" y="708"/>
                  </a:lnTo>
                  <a:lnTo>
                    <a:pt x="59" y="696"/>
                  </a:lnTo>
                  <a:lnTo>
                    <a:pt x="39" y="679"/>
                  </a:lnTo>
                  <a:lnTo>
                    <a:pt x="23" y="659"/>
                  </a:lnTo>
                  <a:lnTo>
                    <a:pt x="11" y="636"/>
                  </a:lnTo>
                  <a:lnTo>
                    <a:pt x="2" y="611"/>
                  </a:lnTo>
                  <a:lnTo>
                    <a:pt x="0" y="583"/>
                  </a:lnTo>
                  <a:lnTo>
                    <a:pt x="0" y="135"/>
                  </a:lnTo>
                  <a:lnTo>
                    <a:pt x="2" y="108"/>
                  </a:lnTo>
                  <a:lnTo>
                    <a:pt x="11" y="82"/>
                  </a:lnTo>
                  <a:lnTo>
                    <a:pt x="23" y="59"/>
                  </a:lnTo>
                  <a:lnTo>
                    <a:pt x="39" y="40"/>
                  </a:lnTo>
                  <a:lnTo>
                    <a:pt x="59" y="23"/>
                  </a:lnTo>
                  <a:lnTo>
                    <a:pt x="82" y="10"/>
                  </a:lnTo>
                  <a:lnTo>
                    <a:pt x="109" y="2"/>
                  </a:lnTo>
                  <a:lnTo>
                    <a:pt x="136"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23"/>
            <p:cNvSpPr/>
            <p:nvPr/>
          </p:nvSpPr>
          <p:spPr bwMode="auto">
            <a:xfrm>
              <a:off x="3202" y="7642"/>
              <a:ext cx="245" cy="302"/>
            </a:xfrm>
            <a:custGeom>
              <a:avLst/>
              <a:gdLst>
                <a:gd name="T0" fmla="*/ 1523 w 1956"/>
                <a:gd name="T1" fmla="*/ 16 h 2418"/>
                <a:gd name="T2" fmla="*/ 1534 w 1956"/>
                <a:gd name="T3" fmla="*/ 96 h 2418"/>
                <a:gd name="T4" fmla="*/ 1565 w 1956"/>
                <a:gd name="T5" fmla="*/ 233 h 2418"/>
                <a:gd name="T6" fmla="*/ 1624 w 1956"/>
                <a:gd name="T7" fmla="*/ 417 h 2418"/>
                <a:gd name="T8" fmla="*/ 1718 w 1956"/>
                <a:gd name="T9" fmla="*/ 638 h 2418"/>
                <a:gd name="T10" fmla="*/ 1859 w 1956"/>
                <a:gd name="T11" fmla="*/ 888 h 2418"/>
                <a:gd name="T12" fmla="*/ 1908 w 1956"/>
                <a:gd name="T13" fmla="*/ 1078 h 2418"/>
                <a:gd name="T14" fmla="*/ 1677 w 1956"/>
                <a:gd name="T15" fmla="*/ 1324 h 2418"/>
                <a:gd name="T16" fmla="*/ 1488 w 1956"/>
                <a:gd name="T17" fmla="*/ 1552 h 2418"/>
                <a:gd name="T18" fmla="*/ 1336 w 1956"/>
                <a:gd name="T19" fmla="*/ 1755 h 2418"/>
                <a:gd name="T20" fmla="*/ 1221 w 1956"/>
                <a:gd name="T21" fmla="*/ 1928 h 2418"/>
                <a:gd name="T22" fmla="*/ 1138 w 1956"/>
                <a:gd name="T23" fmla="*/ 2069 h 2418"/>
                <a:gd name="T24" fmla="*/ 1084 w 1956"/>
                <a:gd name="T25" fmla="*/ 2171 h 2418"/>
                <a:gd name="T26" fmla="*/ 1057 w 1956"/>
                <a:gd name="T27" fmla="*/ 2230 h 2418"/>
                <a:gd name="T28" fmla="*/ 982 w 1956"/>
                <a:gd name="T29" fmla="*/ 2418 h 2418"/>
                <a:gd name="T30" fmla="*/ 898 w 1956"/>
                <a:gd name="T31" fmla="*/ 2233 h 2418"/>
                <a:gd name="T32" fmla="*/ 867 w 1956"/>
                <a:gd name="T33" fmla="*/ 2174 h 2418"/>
                <a:gd name="T34" fmla="*/ 810 w 1956"/>
                <a:gd name="T35" fmla="*/ 2072 h 2418"/>
                <a:gd name="T36" fmla="*/ 727 w 1956"/>
                <a:gd name="T37" fmla="*/ 1934 h 2418"/>
                <a:gd name="T38" fmla="*/ 616 w 1956"/>
                <a:gd name="T39" fmla="*/ 1766 h 2418"/>
                <a:gd name="T40" fmla="*/ 478 w 1956"/>
                <a:gd name="T41" fmla="*/ 1575 h 2418"/>
                <a:gd name="T42" fmla="*/ 312 w 1956"/>
                <a:gd name="T43" fmla="*/ 1368 h 2418"/>
                <a:gd name="T44" fmla="*/ 117 w 1956"/>
                <a:gd name="T45" fmla="*/ 1152 h 2418"/>
                <a:gd name="T46" fmla="*/ 33 w 1956"/>
                <a:gd name="T47" fmla="*/ 979 h 2418"/>
                <a:gd name="T48" fmla="*/ 172 w 1956"/>
                <a:gd name="T49" fmla="*/ 738 h 2418"/>
                <a:gd name="T50" fmla="*/ 270 w 1956"/>
                <a:gd name="T51" fmla="*/ 528 h 2418"/>
                <a:gd name="T52" fmla="*/ 337 w 1956"/>
                <a:gd name="T53" fmla="*/ 352 h 2418"/>
                <a:gd name="T54" fmla="*/ 377 w 1956"/>
                <a:gd name="T55" fmla="*/ 212 h 2418"/>
                <a:gd name="T56" fmla="*/ 398 w 1956"/>
                <a:gd name="T57" fmla="*/ 109 h 2418"/>
                <a:gd name="T58" fmla="*/ 406 w 1956"/>
                <a:gd name="T59" fmla="*/ 44 h 2418"/>
                <a:gd name="T60" fmla="*/ 407 w 1956"/>
                <a:gd name="T61" fmla="*/ 21 h 2418"/>
                <a:gd name="T62" fmla="*/ 568 w 1956"/>
                <a:gd name="T63" fmla="*/ 32 h 2418"/>
                <a:gd name="T64" fmla="*/ 564 w 1956"/>
                <a:gd name="T65" fmla="*/ 88 h 2418"/>
                <a:gd name="T66" fmla="*/ 549 w 1956"/>
                <a:gd name="T67" fmla="*/ 182 h 2418"/>
                <a:gd name="T68" fmla="*/ 518 w 1956"/>
                <a:gd name="T69" fmla="*/ 315 h 2418"/>
                <a:gd name="T70" fmla="*/ 462 w 1956"/>
                <a:gd name="T71" fmla="*/ 485 h 2418"/>
                <a:gd name="T72" fmla="*/ 376 w 1956"/>
                <a:gd name="T73" fmla="*/ 688 h 2418"/>
                <a:gd name="T74" fmla="*/ 254 w 1956"/>
                <a:gd name="T75" fmla="*/ 924 h 2418"/>
                <a:gd name="T76" fmla="*/ 358 w 1956"/>
                <a:gd name="T77" fmla="*/ 1175 h 2418"/>
                <a:gd name="T78" fmla="*/ 558 w 1956"/>
                <a:gd name="T79" fmla="*/ 1414 h 2418"/>
                <a:gd name="T80" fmla="*/ 723 w 1956"/>
                <a:gd name="T81" fmla="*/ 1635 h 2418"/>
                <a:gd name="T82" fmla="*/ 853 w 1956"/>
                <a:gd name="T83" fmla="*/ 1829 h 2418"/>
                <a:gd name="T84" fmla="*/ 949 w 1956"/>
                <a:gd name="T85" fmla="*/ 1989 h 2418"/>
                <a:gd name="T86" fmla="*/ 1023 w 1956"/>
                <a:gd name="T87" fmla="*/ 1945 h 2418"/>
                <a:gd name="T88" fmla="*/ 1124 w 1956"/>
                <a:gd name="T89" fmla="*/ 1779 h 2418"/>
                <a:gd name="T90" fmla="*/ 1262 w 1956"/>
                <a:gd name="T91" fmla="*/ 1580 h 2418"/>
                <a:gd name="T92" fmla="*/ 1440 w 1956"/>
                <a:gd name="T93" fmla="*/ 1353 h 2418"/>
                <a:gd name="T94" fmla="*/ 1663 w 1956"/>
                <a:gd name="T95" fmla="*/ 1100 h 2418"/>
                <a:gd name="T96" fmla="*/ 1639 w 1956"/>
                <a:gd name="T97" fmla="*/ 833 h 2418"/>
                <a:gd name="T98" fmla="*/ 1517 w 1956"/>
                <a:gd name="T99" fmla="*/ 587 h 2418"/>
                <a:gd name="T100" fmla="*/ 1437 w 1956"/>
                <a:gd name="T101" fmla="*/ 373 h 2418"/>
                <a:gd name="T102" fmla="*/ 1390 w 1956"/>
                <a:gd name="T103" fmla="*/ 201 h 2418"/>
                <a:gd name="T104" fmla="*/ 1368 w 1956"/>
                <a:gd name="T105" fmla="*/ 79 h 2418"/>
                <a:gd name="T106" fmla="*/ 1360 w 1956"/>
                <a:gd name="T107" fmla="*/ 1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6" h="2418">
                  <a:moveTo>
                    <a:pt x="1521" y="0"/>
                  </a:moveTo>
                  <a:lnTo>
                    <a:pt x="1522" y="4"/>
                  </a:lnTo>
                  <a:lnTo>
                    <a:pt x="1523" y="16"/>
                  </a:lnTo>
                  <a:lnTo>
                    <a:pt x="1525" y="36"/>
                  </a:lnTo>
                  <a:lnTo>
                    <a:pt x="1528" y="62"/>
                  </a:lnTo>
                  <a:lnTo>
                    <a:pt x="1534" y="96"/>
                  </a:lnTo>
                  <a:lnTo>
                    <a:pt x="1541" y="136"/>
                  </a:lnTo>
                  <a:lnTo>
                    <a:pt x="1552" y="182"/>
                  </a:lnTo>
                  <a:lnTo>
                    <a:pt x="1565" y="233"/>
                  </a:lnTo>
                  <a:lnTo>
                    <a:pt x="1581" y="290"/>
                  </a:lnTo>
                  <a:lnTo>
                    <a:pt x="1600" y="350"/>
                  </a:lnTo>
                  <a:lnTo>
                    <a:pt x="1624" y="417"/>
                  </a:lnTo>
                  <a:lnTo>
                    <a:pt x="1650" y="486"/>
                  </a:lnTo>
                  <a:lnTo>
                    <a:pt x="1682" y="561"/>
                  </a:lnTo>
                  <a:lnTo>
                    <a:pt x="1718" y="638"/>
                  </a:lnTo>
                  <a:lnTo>
                    <a:pt x="1760" y="719"/>
                  </a:lnTo>
                  <a:lnTo>
                    <a:pt x="1807" y="803"/>
                  </a:lnTo>
                  <a:lnTo>
                    <a:pt x="1859" y="888"/>
                  </a:lnTo>
                  <a:lnTo>
                    <a:pt x="1918" y="976"/>
                  </a:lnTo>
                  <a:lnTo>
                    <a:pt x="1956" y="1031"/>
                  </a:lnTo>
                  <a:lnTo>
                    <a:pt x="1908" y="1078"/>
                  </a:lnTo>
                  <a:lnTo>
                    <a:pt x="1827" y="1163"/>
                  </a:lnTo>
                  <a:lnTo>
                    <a:pt x="1749" y="1244"/>
                  </a:lnTo>
                  <a:lnTo>
                    <a:pt x="1677" y="1324"/>
                  </a:lnTo>
                  <a:lnTo>
                    <a:pt x="1610" y="1402"/>
                  </a:lnTo>
                  <a:lnTo>
                    <a:pt x="1546" y="1478"/>
                  </a:lnTo>
                  <a:lnTo>
                    <a:pt x="1488" y="1552"/>
                  </a:lnTo>
                  <a:lnTo>
                    <a:pt x="1433" y="1622"/>
                  </a:lnTo>
                  <a:lnTo>
                    <a:pt x="1382" y="1690"/>
                  </a:lnTo>
                  <a:lnTo>
                    <a:pt x="1336" y="1755"/>
                  </a:lnTo>
                  <a:lnTo>
                    <a:pt x="1294" y="1816"/>
                  </a:lnTo>
                  <a:lnTo>
                    <a:pt x="1256" y="1874"/>
                  </a:lnTo>
                  <a:lnTo>
                    <a:pt x="1221" y="1928"/>
                  </a:lnTo>
                  <a:lnTo>
                    <a:pt x="1190" y="1980"/>
                  </a:lnTo>
                  <a:lnTo>
                    <a:pt x="1162" y="2026"/>
                  </a:lnTo>
                  <a:lnTo>
                    <a:pt x="1138" y="2069"/>
                  </a:lnTo>
                  <a:lnTo>
                    <a:pt x="1117" y="2107"/>
                  </a:lnTo>
                  <a:lnTo>
                    <a:pt x="1100" y="2142"/>
                  </a:lnTo>
                  <a:lnTo>
                    <a:pt x="1084" y="2171"/>
                  </a:lnTo>
                  <a:lnTo>
                    <a:pt x="1072" y="2196"/>
                  </a:lnTo>
                  <a:lnTo>
                    <a:pt x="1064" y="2216"/>
                  </a:lnTo>
                  <a:lnTo>
                    <a:pt x="1057" y="2230"/>
                  </a:lnTo>
                  <a:lnTo>
                    <a:pt x="1053" y="2239"/>
                  </a:lnTo>
                  <a:lnTo>
                    <a:pt x="1052" y="2242"/>
                  </a:lnTo>
                  <a:lnTo>
                    <a:pt x="982" y="2418"/>
                  </a:lnTo>
                  <a:lnTo>
                    <a:pt x="903" y="2247"/>
                  </a:lnTo>
                  <a:lnTo>
                    <a:pt x="902" y="2243"/>
                  </a:lnTo>
                  <a:lnTo>
                    <a:pt x="898" y="2233"/>
                  </a:lnTo>
                  <a:lnTo>
                    <a:pt x="890" y="2219"/>
                  </a:lnTo>
                  <a:lnTo>
                    <a:pt x="880" y="2199"/>
                  </a:lnTo>
                  <a:lnTo>
                    <a:pt x="867" y="2174"/>
                  </a:lnTo>
                  <a:lnTo>
                    <a:pt x="850" y="2145"/>
                  </a:lnTo>
                  <a:lnTo>
                    <a:pt x="832" y="2110"/>
                  </a:lnTo>
                  <a:lnTo>
                    <a:pt x="810" y="2072"/>
                  </a:lnTo>
                  <a:lnTo>
                    <a:pt x="786" y="2029"/>
                  </a:lnTo>
                  <a:lnTo>
                    <a:pt x="757" y="1983"/>
                  </a:lnTo>
                  <a:lnTo>
                    <a:pt x="727" y="1934"/>
                  </a:lnTo>
                  <a:lnTo>
                    <a:pt x="693" y="1880"/>
                  </a:lnTo>
                  <a:lnTo>
                    <a:pt x="656" y="1824"/>
                  </a:lnTo>
                  <a:lnTo>
                    <a:pt x="616" y="1766"/>
                  </a:lnTo>
                  <a:lnTo>
                    <a:pt x="574" y="1704"/>
                  </a:lnTo>
                  <a:lnTo>
                    <a:pt x="527" y="1640"/>
                  </a:lnTo>
                  <a:lnTo>
                    <a:pt x="478" y="1575"/>
                  </a:lnTo>
                  <a:lnTo>
                    <a:pt x="426" y="1508"/>
                  </a:lnTo>
                  <a:lnTo>
                    <a:pt x="370" y="1438"/>
                  </a:lnTo>
                  <a:lnTo>
                    <a:pt x="312" y="1368"/>
                  </a:lnTo>
                  <a:lnTo>
                    <a:pt x="250" y="1297"/>
                  </a:lnTo>
                  <a:lnTo>
                    <a:pt x="185" y="1224"/>
                  </a:lnTo>
                  <a:lnTo>
                    <a:pt x="117" y="1152"/>
                  </a:lnTo>
                  <a:lnTo>
                    <a:pt x="45" y="1078"/>
                  </a:lnTo>
                  <a:lnTo>
                    <a:pt x="0" y="1033"/>
                  </a:lnTo>
                  <a:lnTo>
                    <a:pt x="33" y="979"/>
                  </a:lnTo>
                  <a:lnTo>
                    <a:pt x="85" y="896"/>
                  </a:lnTo>
                  <a:lnTo>
                    <a:pt x="130" y="815"/>
                  </a:lnTo>
                  <a:lnTo>
                    <a:pt x="172" y="738"/>
                  </a:lnTo>
                  <a:lnTo>
                    <a:pt x="209" y="664"/>
                  </a:lnTo>
                  <a:lnTo>
                    <a:pt x="242" y="595"/>
                  </a:lnTo>
                  <a:lnTo>
                    <a:pt x="270" y="528"/>
                  </a:lnTo>
                  <a:lnTo>
                    <a:pt x="296" y="465"/>
                  </a:lnTo>
                  <a:lnTo>
                    <a:pt x="318" y="407"/>
                  </a:lnTo>
                  <a:lnTo>
                    <a:pt x="337" y="352"/>
                  </a:lnTo>
                  <a:lnTo>
                    <a:pt x="353" y="302"/>
                  </a:lnTo>
                  <a:lnTo>
                    <a:pt x="366" y="255"/>
                  </a:lnTo>
                  <a:lnTo>
                    <a:pt x="377" y="212"/>
                  </a:lnTo>
                  <a:lnTo>
                    <a:pt x="386" y="172"/>
                  </a:lnTo>
                  <a:lnTo>
                    <a:pt x="393" y="138"/>
                  </a:lnTo>
                  <a:lnTo>
                    <a:pt x="398" y="109"/>
                  </a:lnTo>
                  <a:lnTo>
                    <a:pt x="402" y="82"/>
                  </a:lnTo>
                  <a:lnTo>
                    <a:pt x="404" y="60"/>
                  </a:lnTo>
                  <a:lnTo>
                    <a:pt x="406" y="44"/>
                  </a:lnTo>
                  <a:lnTo>
                    <a:pt x="407" y="32"/>
                  </a:lnTo>
                  <a:lnTo>
                    <a:pt x="407" y="24"/>
                  </a:lnTo>
                  <a:lnTo>
                    <a:pt x="407" y="21"/>
                  </a:lnTo>
                  <a:lnTo>
                    <a:pt x="568" y="18"/>
                  </a:lnTo>
                  <a:lnTo>
                    <a:pt x="568" y="23"/>
                  </a:lnTo>
                  <a:lnTo>
                    <a:pt x="568" y="32"/>
                  </a:lnTo>
                  <a:lnTo>
                    <a:pt x="567" y="46"/>
                  </a:lnTo>
                  <a:lnTo>
                    <a:pt x="566" y="65"/>
                  </a:lnTo>
                  <a:lnTo>
                    <a:pt x="564" y="88"/>
                  </a:lnTo>
                  <a:lnTo>
                    <a:pt x="560" y="115"/>
                  </a:lnTo>
                  <a:lnTo>
                    <a:pt x="556" y="147"/>
                  </a:lnTo>
                  <a:lnTo>
                    <a:pt x="549" y="182"/>
                  </a:lnTo>
                  <a:lnTo>
                    <a:pt x="541" y="223"/>
                  </a:lnTo>
                  <a:lnTo>
                    <a:pt x="530" y="267"/>
                  </a:lnTo>
                  <a:lnTo>
                    <a:pt x="518" y="315"/>
                  </a:lnTo>
                  <a:lnTo>
                    <a:pt x="502" y="368"/>
                  </a:lnTo>
                  <a:lnTo>
                    <a:pt x="484" y="425"/>
                  </a:lnTo>
                  <a:lnTo>
                    <a:pt x="462" y="485"/>
                  </a:lnTo>
                  <a:lnTo>
                    <a:pt x="437" y="549"/>
                  </a:lnTo>
                  <a:lnTo>
                    <a:pt x="409" y="617"/>
                  </a:lnTo>
                  <a:lnTo>
                    <a:pt x="376" y="688"/>
                  </a:lnTo>
                  <a:lnTo>
                    <a:pt x="340" y="763"/>
                  </a:lnTo>
                  <a:lnTo>
                    <a:pt x="299" y="842"/>
                  </a:lnTo>
                  <a:lnTo>
                    <a:pt x="254" y="924"/>
                  </a:lnTo>
                  <a:lnTo>
                    <a:pt x="203" y="1010"/>
                  </a:lnTo>
                  <a:lnTo>
                    <a:pt x="283" y="1094"/>
                  </a:lnTo>
                  <a:lnTo>
                    <a:pt x="358" y="1175"/>
                  </a:lnTo>
                  <a:lnTo>
                    <a:pt x="429" y="1256"/>
                  </a:lnTo>
                  <a:lnTo>
                    <a:pt x="496" y="1336"/>
                  </a:lnTo>
                  <a:lnTo>
                    <a:pt x="558" y="1414"/>
                  </a:lnTo>
                  <a:lnTo>
                    <a:pt x="618" y="1490"/>
                  </a:lnTo>
                  <a:lnTo>
                    <a:pt x="672" y="1564"/>
                  </a:lnTo>
                  <a:lnTo>
                    <a:pt x="723" y="1635"/>
                  </a:lnTo>
                  <a:lnTo>
                    <a:pt x="770" y="1703"/>
                  </a:lnTo>
                  <a:lnTo>
                    <a:pt x="813" y="1768"/>
                  </a:lnTo>
                  <a:lnTo>
                    <a:pt x="853" y="1829"/>
                  </a:lnTo>
                  <a:lnTo>
                    <a:pt x="889" y="1886"/>
                  </a:lnTo>
                  <a:lnTo>
                    <a:pt x="921" y="1940"/>
                  </a:lnTo>
                  <a:lnTo>
                    <a:pt x="949" y="1989"/>
                  </a:lnTo>
                  <a:lnTo>
                    <a:pt x="974" y="2033"/>
                  </a:lnTo>
                  <a:lnTo>
                    <a:pt x="997" y="1991"/>
                  </a:lnTo>
                  <a:lnTo>
                    <a:pt x="1023" y="1945"/>
                  </a:lnTo>
                  <a:lnTo>
                    <a:pt x="1053" y="1893"/>
                  </a:lnTo>
                  <a:lnTo>
                    <a:pt x="1087" y="1838"/>
                  </a:lnTo>
                  <a:lnTo>
                    <a:pt x="1124" y="1779"/>
                  </a:lnTo>
                  <a:lnTo>
                    <a:pt x="1166" y="1716"/>
                  </a:lnTo>
                  <a:lnTo>
                    <a:pt x="1212" y="1650"/>
                  </a:lnTo>
                  <a:lnTo>
                    <a:pt x="1262" y="1580"/>
                  </a:lnTo>
                  <a:lnTo>
                    <a:pt x="1316" y="1508"/>
                  </a:lnTo>
                  <a:lnTo>
                    <a:pt x="1377" y="1431"/>
                  </a:lnTo>
                  <a:lnTo>
                    <a:pt x="1440" y="1353"/>
                  </a:lnTo>
                  <a:lnTo>
                    <a:pt x="1510" y="1270"/>
                  </a:lnTo>
                  <a:lnTo>
                    <a:pt x="1583" y="1187"/>
                  </a:lnTo>
                  <a:lnTo>
                    <a:pt x="1663" y="1100"/>
                  </a:lnTo>
                  <a:lnTo>
                    <a:pt x="1748" y="1012"/>
                  </a:lnTo>
                  <a:lnTo>
                    <a:pt x="1691" y="921"/>
                  </a:lnTo>
                  <a:lnTo>
                    <a:pt x="1639" y="833"/>
                  </a:lnTo>
                  <a:lnTo>
                    <a:pt x="1593" y="749"/>
                  </a:lnTo>
                  <a:lnTo>
                    <a:pt x="1552" y="666"/>
                  </a:lnTo>
                  <a:lnTo>
                    <a:pt x="1517" y="587"/>
                  </a:lnTo>
                  <a:lnTo>
                    <a:pt x="1487" y="512"/>
                  </a:lnTo>
                  <a:lnTo>
                    <a:pt x="1460" y="440"/>
                  </a:lnTo>
                  <a:lnTo>
                    <a:pt x="1437" y="373"/>
                  </a:lnTo>
                  <a:lnTo>
                    <a:pt x="1418" y="311"/>
                  </a:lnTo>
                  <a:lnTo>
                    <a:pt x="1403" y="253"/>
                  </a:lnTo>
                  <a:lnTo>
                    <a:pt x="1390" y="201"/>
                  </a:lnTo>
                  <a:lnTo>
                    <a:pt x="1381" y="155"/>
                  </a:lnTo>
                  <a:lnTo>
                    <a:pt x="1373" y="113"/>
                  </a:lnTo>
                  <a:lnTo>
                    <a:pt x="1368" y="79"/>
                  </a:lnTo>
                  <a:lnTo>
                    <a:pt x="1364" y="50"/>
                  </a:lnTo>
                  <a:lnTo>
                    <a:pt x="1361" y="28"/>
                  </a:lnTo>
                  <a:lnTo>
                    <a:pt x="1360" y="14"/>
                  </a:lnTo>
                  <a:lnTo>
                    <a:pt x="1360" y="7"/>
                  </a:lnTo>
                  <a:lnTo>
                    <a:pt x="1521"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24"/>
            <p:cNvSpPr>
              <a:spLocks noChangeArrowheads="1"/>
            </p:cNvSpPr>
            <p:nvPr/>
          </p:nvSpPr>
          <p:spPr bwMode="auto">
            <a:xfrm>
              <a:off x="3314" y="7778"/>
              <a:ext cx="20" cy="143"/>
            </a:xfrm>
            <a:prstGeom prst="rect">
              <a:avLst/>
            </a:prstGeom>
            <a:grpFill/>
            <a:ln w="0">
              <a:noFill/>
              <a:prstDash val="solid"/>
              <a:miter lim="800000"/>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25"/>
            <p:cNvSpPr>
              <a:spLocks noEditPoints="1"/>
            </p:cNvSpPr>
            <p:nvPr/>
          </p:nvSpPr>
          <p:spPr bwMode="auto">
            <a:xfrm>
              <a:off x="3281" y="7703"/>
              <a:ext cx="87" cy="87"/>
            </a:xfrm>
            <a:custGeom>
              <a:avLst/>
              <a:gdLst>
                <a:gd name="T0" fmla="*/ 313 w 694"/>
                <a:gd name="T1" fmla="*/ 164 h 695"/>
                <a:gd name="T2" fmla="*/ 252 w 694"/>
                <a:gd name="T3" fmla="*/ 187 h 695"/>
                <a:gd name="T4" fmla="*/ 204 w 694"/>
                <a:gd name="T5" fmla="*/ 227 h 695"/>
                <a:gd name="T6" fmla="*/ 172 w 694"/>
                <a:gd name="T7" fmla="*/ 282 h 695"/>
                <a:gd name="T8" fmla="*/ 160 w 694"/>
                <a:gd name="T9" fmla="*/ 347 h 695"/>
                <a:gd name="T10" fmla="*/ 172 w 694"/>
                <a:gd name="T11" fmla="*/ 412 h 695"/>
                <a:gd name="T12" fmla="*/ 204 w 694"/>
                <a:gd name="T13" fmla="*/ 468 h 695"/>
                <a:gd name="T14" fmla="*/ 252 w 694"/>
                <a:gd name="T15" fmla="*/ 508 h 695"/>
                <a:gd name="T16" fmla="*/ 313 w 694"/>
                <a:gd name="T17" fmla="*/ 530 h 695"/>
                <a:gd name="T18" fmla="*/ 380 w 694"/>
                <a:gd name="T19" fmla="*/ 530 h 695"/>
                <a:gd name="T20" fmla="*/ 441 w 694"/>
                <a:gd name="T21" fmla="*/ 508 h 695"/>
                <a:gd name="T22" fmla="*/ 490 w 694"/>
                <a:gd name="T23" fmla="*/ 468 h 695"/>
                <a:gd name="T24" fmla="*/ 521 w 694"/>
                <a:gd name="T25" fmla="*/ 412 h 695"/>
                <a:gd name="T26" fmla="*/ 534 w 694"/>
                <a:gd name="T27" fmla="*/ 347 h 695"/>
                <a:gd name="T28" fmla="*/ 521 w 694"/>
                <a:gd name="T29" fmla="*/ 282 h 695"/>
                <a:gd name="T30" fmla="*/ 490 w 694"/>
                <a:gd name="T31" fmla="*/ 227 h 695"/>
                <a:gd name="T32" fmla="*/ 441 w 694"/>
                <a:gd name="T33" fmla="*/ 187 h 695"/>
                <a:gd name="T34" fmla="*/ 380 w 694"/>
                <a:gd name="T35" fmla="*/ 164 h 695"/>
                <a:gd name="T36" fmla="*/ 347 w 694"/>
                <a:gd name="T37" fmla="*/ 0 h 695"/>
                <a:gd name="T38" fmla="*/ 439 w 694"/>
                <a:gd name="T39" fmla="*/ 12 h 695"/>
                <a:gd name="T40" fmla="*/ 523 w 694"/>
                <a:gd name="T41" fmla="*/ 47 h 695"/>
                <a:gd name="T42" fmla="*/ 593 w 694"/>
                <a:gd name="T43" fmla="*/ 102 h 695"/>
                <a:gd name="T44" fmla="*/ 647 w 694"/>
                <a:gd name="T45" fmla="*/ 172 h 695"/>
                <a:gd name="T46" fmla="*/ 682 w 694"/>
                <a:gd name="T47" fmla="*/ 255 h 695"/>
                <a:gd name="T48" fmla="*/ 694 w 694"/>
                <a:gd name="T49" fmla="*/ 347 h 695"/>
                <a:gd name="T50" fmla="*/ 682 w 694"/>
                <a:gd name="T51" fmla="*/ 439 h 695"/>
                <a:gd name="T52" fmla="*/ 647 w 694"/>
                <a:gd name="T53" fmla="*/ 523 h 695"/>
                <a:gd name="T54" fmla="*/ 593 w 694"/>
                <a:gd name="T55" fmla="*/ 593 h 695"/>
                <a:gd name="T56" fmla="*/ 523 w 694"/>
                <a:gd name="T57" fmla="*/ 647 h 695"/>
                <a:gd name="T58" fmla="*/ 439 w 694"/>
                <a:gd name="T59" fmla="*/ 682 h 695"/>
                <a:gd name="T60" fmla="*/ 347 w 694"/>
                <a:gd name="T61" fmla="*/ 695 h 695"/>
                <a:gd name="T62" fmla="*/ 255 w 694"/>
                <a:gd name="T63" fmla="*/ 682 h 695"/>
                <a:gd name="T64" fmla="*/ 171 w 694"/>
                <a:gd name="T65" fmla="*/ 647 h 695"/>
                <a:gd name="T66" fmla="*/ 101 w 694"/>
                <a:gd name="T67" fmla="*/ 593 h 695"/>
                <a:gd name="T68" fmla="*/ 47 w 694"/>
                <a:gd name="T69" fmla="*/ 523 h 695"/>
                <a:gd name="T70" fmla="*/ 12 w 694"/>
                <a:gd name="T71" fmla="*/ 439 h 695"/>
                <a:gd name="T72" fmla="*/ 0 w 694"/>
                <a:gd name="T73" fmla="*/ 347 h 695"/>
                <a:gd name="T74" fmla="*/ 12 w 694"/>
                <a:gd name="T75" fmla="*/ 255 h 695"/>
                <a:gd name="T76" fmla="*/ 47 w 694"/>
                <a:gd name="T77" fmla="*/ 172 h 695"/>
                <a:gd name="T78" fmla="*/ 101 w 694"/>
                <a:gd name="T79" fmla="*/ 102 h 695"/>
                <a:gd name="T80" fmla="*/ 171 w 694"/>
                <a:gd name="T81" fmla="*/ 47 h 695"/>
                <a:gd name="T82" fmla="*/ 255 w 694"/>
                <a:gd name="T83" fmla="*/ 12 h 695"/>
                <a:gd name="T84" fmla="*/ 347 w 694"/>
                <a:gd name="T8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695">
                  <a:moveTo>
                    <a:pt x="347" y="161"/>
                  </a:moveTo>
                  <a:lnTo>
                    <a:pt x="313" y="164"/>
                  </a:lnTo>
                  <a:lnTo>
                    <a:pt x="282" y="172"/>
                  </a:lnTo>
                  <a:lnTo>
                    <a:pt x="252" y="187"/>
                  </a:lnTo>
                  <a:lnTo>
                    <a:pt x="227" y="205"/>
                  </a:lnTo>
                  <a:lnTo>
                    <a:pt x="204" y="227"/>
                  </a:lnTo>
                  <a:lnTo>
                    <a:pt x="185" y="254"/>
                  </a:lnTo>
                  <a:lnTo>
                    <a:pt x="172" y="282"/>
                  </a:lnTo>
                  <a:lnTo>
                    <a:pt x="163" y="314"/>
                  </a:lnTo>
                  <a:lnTo>
                    <a:pt x="160" y="347"/>
                  </a:lnTo>
                  <a:lnTo>
                    <a:pt x="163" y="381"/>
                  </a:lnTo>
                  <a:lnTo>
                    <a:pt x="172" y="412"/>
                  </a:lnTo>
                  <a:lnTo>
                    <a:pt x="185" y="441"/>
                  </a:lnTo>
                  <a:lnTo>
                    <a:pt x="204" y="468"/>
                  </a:lnTo>
                  <a:lnTo>
                    <a:pt x="227" y="490"/>
                  </a:lnTo>
                  <a:lnTo>
                    <a:pt x="252" y="508"/>
                  </a:lnTo>
                  <a:lnTo>
                    <a:pt x="282" y="522"/>
                  </a:lnTo>
                  <a:lnTo>
                    <a:pt x="313" y="530"/>
                  </a:lnTo>
                  <a:lnTo>
                    <a:pt x="347" y="534"/>
                  </a:lnTo>
                  <a:lnTo>
                    <a:pt x="380" y="530"/>
                  </a:lnTo>
                  <a:lnTo>
                    <a:pt x="412" y="522"/>
                  </a:lnTo>
                  <a:lnTo>
                    <a:pt x="441" y="508"/>
                  </a:lnTo>
                  <a:lnTo>
                    <a:pt x="467" y="490"/>
                  </a:lnTo>
                  <a:lnTo>
                    <a:pt x="490" y="468"/>
                  </a:lnTo>
                  <a:lnTo>
                    <a:pt x="507" y="441"/>
                  </a:lnTo>
                  <a:lnTo>
                    <a:pt x="521" y="412"/>
                  </a:lnTo>
                  <a:lnTo>
                    <a:pt x="530" y="381"/>
                  </a:lnTo>
                  <a:lnTo>
                    <a:pt x="534" y="347"/>
                  </a:lnTo>
                  <a:lnTo>
                    <a:pt x="530" y="314"/>
                  </a:lnTo>
                  <a:lnTo>
                    <a:pt x="521" y="282"/>
                  </a:lnTo>
                  <a:lnTo>
                    <a:pt x="507" y="254"/>
                  </a:lnTo>
                  <a:lnTo>
                    <a:pt x="490" y="227"/>
                  </a:lnTo>
                  <a:lnTo>
                    <a:pt x="467" y="205"/>
                  </a:lnTo>
                  <a:lnTo>
                    <a:pt x="441" y="187"/>
                  </a:lnTo>
                  <a:lnTo>
                    <a:pt x="412" y="172"/>
                  </a:lnTo>
                  <a:lnTo>
                    <a:pt x="380" y="164"/>
                  </a:lnTo>
                  <a:lnTo>
                    <a:pt x="347" y="161"/>
                  </a:lnTo>
                  <a:close/>
                  <a:moveTo>
                    <a:pt x="347" y="0"/>
                  </a:moveTo>
                  <a:lnTo>
                    <a:pt x="394" y="3"/>
                  </a:lnTo>
                  <a:lnTo>
                    <a:pt x="439" y="12"/>
                  </a:lnTo>
                  <a:lnTo>
                    <a:pt x="482" y="27"/>
                  </a:lnTo>
                  <a:lnTo>
                    <a:pt x="523" y="47"/>
                  </a:lnTo>
                  <a:lnTo>
                    <a:pt x="559" y="72"/>
                  </a:lnTo>
                  <a:lnTo>
                    <a:pt x="593" y="102"/>
                  </a:lnTo>
                  <a:lnTo>
                    <a:pt x="621" y="135"/>
                  </a:lnTo>
                  <a:lnTo>
                    <a:pt x="647" y="172"/>
                  </a:lnTo>
                  <a:lnTo>
                    <a:pt x="666" y="212"/>
                  </a:lnTo>
                  <a:lnTo>
                    <a:pt x="682" y="255"/>
                  </a:lnTo>
                  <a:lnTo>
                    <a:pt x="691" y="300"/>
                  </a:lnTo>
                  <a:lnTo>
                    <a:pt x="694" y="347"/>
                  </a:lnTo>
                  <a:lnTo>
                    <a:pt x="691" y="394"/>
                  </a:lnTo>
                  <a:lnTo>
                    <a:pt x="682" y="439"/>
                  </a:lnTo>
                  <a:lnTo>
                    <a:pt x="666" y="482"/>
                  </a:lnTo>
                  <a:lnTo>
                    <a:pt x="647" y="523"/>
                  </a:lnTo>
                  <a:lnTo>
                    <a:pt x="621" y="560"/>
                  </a:lnTo>
                  <a:lnTo>
                    <a:pt x="593" y="593"/>
                  </a:lnTo>
                  <a:lnTo>
                    <a:pt x="559" y="623"/>
                  </a:lnTo>
                  <a:lnTo>
                    <a:pt x="523" y="647"/>
                  </a:lnTo>
                  <a:lnTo>
                    <a:pt x="482" y="668"/>
                  </a:lnTo>
                  <a:lnTo>
                    <a:pt x="439" y="682"/>
                  </a:lnTo>
                  <a:lnTo>
                    <a:pt x="394" y="692"/>
                  </a:lnTo>
                  <a:lnTo>
                    <a:pt x="347" y="695"/>
                  </a:lnTo>
                  <a:lnTo>
                    <a:pt x="300" y="692"/>
                  </a:lnTo>
                  <a:lnTo>
                    <a:pt x="255" y="682"/>
                  </a:lnTo>
                  <a:lnTo>
                    <a:pt x="212" y="668"/>
                  </a:lnTo>
                  <a:lnTo>
                    <a:pt x="171" y="647"/>
                  </a:lnTo>
                  <a:lnTo>
                    <a:pt x="135" y="623"/>
                  </a:lnTo>
                  <a:lnTo>
                    <a:pt x="101" y="593"/>
                  </a:lnTo>
                  <a:lnTo>
                    <a:pt x="72" y="560"/>
                  </a:lnTo>
                  <a:lnTo>
                    <a:pt x="47" y="523"/>
                  </a:lnTo>
                  <a:lnTo>
                    <a:pt x="26" y="482"/>
                  </a:lnTo>
                  <a:lnTo>
                    <a:pt x="12" y="439"/>
                  </a:lnTo>
                  <a:lnTo>
                    <a:pt x="2" y="394"/>
                  </a:lnTo>
                  <a:lnTo>
                    <a:pt x="0" y="347"/>
                  </a:lnTo>
                  <a:lnTo>
                    <a:pt x="2" y="300"/>
                  </a:lnTo>
                  <a:lnTo>
                    <a:pt x="12" y="255"/>
                  </a:lnTo>
                  <a:lnTo>
                    <a:pt x="26" y="212"/>
                  </a:lnTo>
                  <a:lnTo>
                    <a:pt x="47" y="172"/>
                  </a:lnTo>
                  <a:lnTo>
                    <a:pt x="72" y="135"/>
                  </a:lnTo>
                  <a:lnTo>
                    <a:pt x="101" y="102"/>
                  </a:lnTo>
                  <a:lnTo>
                    <a:pt x="135" y="72"/>
                  </a:lnTo>
                  <a:lnTo>
                    <a:pt x="171" y="47"/>
                  </a:lnTo>
                  <a:lnTo>
                    <a:pt x="212" y="27"/>
                  </a:lnTo>
                  <a:lnTo>
                    <a:pt x="255" y="12"/>
                  </a:lnTo>
                  <a:lnTo>
                    <a:pt x="300" y="3"/>
                  </a:lnTo>
                  <a:lnTo>
                    <a:pt x="347"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26"/>
            <p:cNvSpPr/>
            <p:nvPr/>
          </p:nvSpPr>
          <p:spPr bwMode="auto">
            <a:xfrm>
              <a:off x="3178" y="7948"/>
              <a:ext cx="292" cy="20"/>
            </a:xfrm>
            <a:custGeom>
              <a:avLst/>
              <a:gdLst>
                <a:gd name="T0" fmla="*/ 80 w 2334"/>
                <a:gd name="T1" fmla="*/ 0 h 162"/>
                <a:gd name="T2" fmla="*/ 2254 w 2334"/>
                <a:gd name="T3" fmla="*/ 0 h 162"/>
                <a:gd name="T4" fmla="*/ 2275 w 2334"/>
                <a:gd name="T5" fmla="*/ 3 h 162"/>
                <a:gd name="T6" fmla="*/ 2295 w 2334"/>
                <a:gd name="T7" fmla="*/ 11 h 162"/>
                <a:gd name="T8" fmla="*/ 2311 w 2334"/>
                <a:gd name="T9" fmla="*/ 24 h 162"/>
                <a:gd name="T10" fmla="*/ 2323 w 2334"/>
                <a:gd name="T11" fmla="*/ 41 h 162"/>
                <a:gd name="T12" fmla="*/ 2332 w 2334"/>
                <a:gd name="T13" fmla="*/ 59 h 162"/>
                <a:gd name="T14" fmla="*/ 2334 w 2334"/>
                <a:gd name="T15" fmla="*/ 81 h 162"/>
                <a:gd name="T16" fmla="*/ 2332 w 2334"/>
                <a:gd name="T17" fmla="*/ 102 h 162"/>
                <a:gd name="T18" fmla="*/ 2323 w 2334"/>
                <a:gd name="T19" fmla="*/ 122 h 162"/>
                <a:gd name="T20" fmla="*/ 2311 w 2334"/>
                <a:gd name="T21" fmla="*/ 139 h 162"/>
                <a:gd name="T22" fmla="*/ 2295 w 2334"/>
                <a:gd name="T23" fmla="*/ 151 h 162"/>
                <a:gd name="T24" fmla="*/ 2275 w 2334"/>
                <a:gd name="T25" fmla="*/ 158 h 162"/>
                <a:gd name="T26" fmla="*/ 2254 w 2334"/>
                <a:gd name="T27" fmla="*/ 162 h 162"/>
                <a:gd name="T28" fmla="*/ 80 w 2334"/>
                <a:gd name="T29" fmla="*/ 162 h 162"/>
                <a:gd name="T30" fmla="*/ 59 w 2334"/>
                <a:gd name="T31" fmla="*/ 158 h 162"/>
                <a:gd name="T32" fmla="*/ 39 w 2334"/>
                <a:gd name="T33" fmla="*/ 151 h 162"/>
                <a:gd name="T34" fmla="*/ 23 w 2334"/>
                <a:gd name="T35" fmla="*/ 139 h 162"/>
                <a:gd name="T36" fmla="*/ 11 w 2334"/>
                <a:gd name="T37" fmla="*/ 122 h 162"/>
                <a:gd name="T38" fmla="*/ 3 w 2334"/>
                <a:gd name="T39" fmla="*/ 102 h 162"/>
                <a:gd name="T40" fmla="*/ 0 w 2334"/>
                <a:gd name="T41" fmla="*/ 81 h 162"/>
                <a:gd name="T42" fmla="*/ 3 w 2334"/>
                <a:gd name="T43" fmla="*/ 59 h 162"/>
                <a:gd name="T44" fmla="*/ 11 w 2334"/>
                <a:gd name="T45" fmla="*/ 41 h 162"/>
                <a:gd name="T46" fmla="*/ 23 w 2334"/>
                <a:gd name="T47" fmla="*/ 24 h 162"/>
                <a:gd name="T48" fmla="*/ 39 w 2334"/>
                <a:gd name="T49" fmla="*/ 11 h 162"/>
                <a:gd name="T50" fmla="*/ 59 w 2334"/>
                <a:gd name="T51" fmla="*/ 3 h 162"/>
                <a:gd name="T52" fmla="*/ 80 w 2334"/>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4" h="162">
                  <a:moveTo>
                    <a:pt x="80" y="0"/>
                  </a:moveTo>
                  <a:lnTo>
                    <a:pt x="2254" y="0"/>
                  </a:lnTo>
                  <a:lnTo>
                    <a:pt x="2275" y="3"/>
                  </a:lnTo>
                  <a:lnTo>
                    <a:pt x="2295" y="11"/>
                  </a:lnTo>
                  <a:lnTo>
                    <a:pt x="2311" y="24"/>
                  </a:lnTo>
                  <a:lnTo>
                    <a:pt x="2323" y="41"/>
                  </a:lnTo>
                  <a:lnTo>
                    <a:pt x="2332" y="59"/>
                  </a:lnTo>
                  <a:lnTo>
                    <a:pt x="2334" y="81"/>
                  </a:lnTo>
                  <a:lnTo>
                    <a:pt x="2332" y="102"/>
                  </a:lnTo>
                  <a:lnTo>
                    <a:pt x="2323" y="122"/>
                  </a:lnTo>
                  <a:lnTo>
                    <a:pt x="2311" y="139"/>
                  </a:lnTo>
                  <a:lnTo>
                    <a:pt x="2295" y="151"/>
                  </a:lnTo>
                  <a:lnTo>
                    <a:pt x="2275" y="158"/>
                  </a:lnTo>
                  <a:lnTo>
                    <a:pt x="2254" y="162"/>
                  </a:lnTo>
                  <a:lnTo>
                    <a:pt x="80" y="162"/>
                  </a:lnTo>
                  <a:lnTo>
                    <a:pt x="59" y="158"/>
                  </a:lnTo>
                  <a:lnTo>
                    <a:pt x="39" y="151"/>
                  </a:lnTo>
                  <a:lnTo>
                    <a:pt x="23" y="139"/>
                  </a:lnTo>
                  <a:lnTo>
                    <a:pt x="11" y="122"/>
                  </a:lnTo>
                  <a:lnTo>
                    <a:pt x="3" y="102"/>
                  </a:lnTo>
                  <a:lnTo>
                    <a:pt x="0" y="81"/>
                  </a:lnTo>
                  <a:lnTo>
                    <a:pt x="3" y="59"/>
                  </a:lnTo>
                  <a:lnTo>
                    <a:pt x="11" y="41"/>
                  </a:lnTo>
                  <a:lnTo>
                    <a:pt x="23" y="24"/>
                  </a:lnTo>
                  <a:lnTo>
                    <a:pt x="39" y="11"/>
                  </a:lnTo>
                  <a:lnTo>
                    <a:pt x="59" y="3"/>
                  </a:lnTo>
                  <a:lnTo>
                    <a:pt x="80"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27"/>
            <p:cNvSpPr>
              <a:spLocks noEditPoints="1"/>
            </p:cNvSpPr>
            <p:nvPr/>
          </p:nvSpPr>
          <p:spPr bwMode="auto">
            <a:xfrm>
              <a:off x="3103" y="7908"/>
              <a:ext cx="96" cy="98"/>
            </a:xfrm>
            <a:custGeom>
              <a:avLst/>
              <a:gdLst>
                <a:gd name="T0" fmla="*/ 164 w 771"/>
                <a:gd name="T1" fmla="*/ 162 h 782"/>
                <a:gd name="T2" fmla="*/ 161 w 771"/>
                <a:gd name="T3" fmla="*/ 162 h 782"/>
                <a:gd name="T4" fmla="*/ 160 w 771"/>
                <a:gd name="T5" fmla="*/ 164 h 782"/>
                <a:gd name="T6" fmla="*/ 160 w 771"/>
                <a:gd name="T7" fmla="*/ 619 h 782"/>
                <a:gd name="T8" fmla="*/ 161 w 771"/>
                <a:gd name="T9" fmla="*/ 620 h 782"/>
                <a:gd name="T10" fmla="*/ 163 w 771"/>
                <a:gd name="T11" fmla="*/ 621 h 782"/>
                <a:gd name="T12" fmla="*/ 164 w 771"/>
                <a:gd name="T13" fmla="*/ 622 h 782"/>
                <a:gd name="T14" fmla="*/ 608 w 771"/>
                <a:gd name="T15" fmla="*/ 622 h 782"/>
                <a:gd name="T16" fmla="*/ 610 w 771"/>
                <a:gd name="T17" fmla="*/ 621 h 782"/>
                <a:gd name="T18" fmla="*/ 610 w 771"/>
                <a:gd name="T19" fmla="*/ 619 h 782"/>
                <a:gd name="T20" fmla="*/ 610 w 771"/>
                <a:gd name="T21" fmla="*/ 164 h 782"/>
                <a:gd name="T22" fmla="*/ 610 w 771"/>
                <a:gd name="T23" fmla="*/ 162 h 782"/>
                <a:gd name="T24" fmla="*/ 608 w 771"/>
                <a:gd name="T25" fmla="*/ 162 h 782"/>
                <a:gd name="T26" fmla="*/ 164 w 771"/>
                <a:gd name="T27" fmla="*/ 162 h 782"/>
                <a:gd name="T28" fmla="*/ 164 w 771"/>
                <a:gd name="T29" fmla="*/ 0 h 782"/>
                <a:gd name="T30" fmla="*/ 608 w 771"/>
                <a:gd name="T31" fmla="*/ 0 h 782"/>
                <a:gd name="T32" fmla="*/ 640 w 771"/>
                <a:gd name="T33" fmla="*/ 4 h 782"/>
                <a:gd name="T34" fmla="*/ 671 w 771"/>
                <a:gd name="T35" fmla="*/ 14 h 782"/>
                <a:gd name="T36" fmla="*/ 699 w 771"/>
                <a:gd name="T37" fmla="*/ 29 h 782"/>
                <a:gd name="T38" fmla="*/ 723 w 771"/>
                <a:gd name="T39" fmla="*/ 49 h 782"/>
                <a:gd name="T40" fmla="*/ 743 w 771"/>
                <a:gd name="T41" fmla="*/ 73 h 782"/>
                <a:gd name="T42" fmla="*/ 758 w 771"/>
                <a:gd name="T43" fmla="*/ 100 h 782"/>
                <a:gd name="T44" fmla="*/ 768 w 771"/>
                <a:gd name="T45" fmla="*/ 131 h 782"/>
                <a:gd name="T46" fmla="*/ 771 w 771"/>
                <a:gd name="T47" fmla="*/ 164 h 782"/>
                <a:gd name="T48" fmla="*/ 771 w 771"/>
                <a:gd name="T49" fmla="*/ 619 h 782"/>
                <a:gd name="T50" fmla="*/ 768 w 771"/>
                <a:gd name="T51" fmla="*/ 652 h 782"/>
                <a:gd name="T52" fmla="*/ 758 w 771"/>
                <a:gd name="T53" fmla="*/ 682 h 782"/>
                <a:gd name="T54" fmla="*/ 743 w 771"/>
                <a:gd name="T55" fmla="*/ 711 h 782"/>
                <a:gd name="T56" fmla="*/ 723 w 771"/>
                <a:gd name="T57" fmla="*/ 735 h 782"/>
                <a:gd name="T58" fmla="*/ 699 w 771"/>
                <a:gd name="T59" fmla="*/ 755 h 782"/>
                <a:gd name="T60" fmla="*/ 671 w 771"/>
                <a:gd name="T61" fmla="*/ 770 h 782"/>
                <a:gd name="T62" fmla="*/ 640 w 771"/>
                <a:gd name="T63" fmla="*/ 779 h 782"/>
                <a:gd name="T64" fmla="*/ 608 w 771"/>
                <a:gd name="T65" fmla="*/ 782 h 782"/>
                <a:gd name="T66" fmla="*/ 164 w 771"/>
                <a:gd name="T67" fmla="*/ 782 h 782"/>
                <a:gd name="T68" fmla="*/ 131 w 771"/>
                <a:gd name="T69" fmla="*/ 779 h 782"/>
                <a:gd name="T70" fmla="*/ 100 w 771"/>
                <a:gd name="T71" fmla="*/ 770 h 782"/>
                <a:gd name="T72" fmla="*/ 71 w 771"/>
                <a:gd name="T73" fmla="*/ 755 h 782"/>
                <a:gd name="T74" fmla="*/ 47 w 771"/>
                <a:gd name="T75" fmla="*/ 735 h 782"/>
                <a:gd name="T76" fmla="*/ 27 w 771"/>
                <a:gd name="T77" fmla="*/ 711 h 782"/>
                <a:gd name="T78" fmla="*/ 12 w 771"/>
                <a:gd name="T79" fmla="*/ 682 h 782"/>
                <a:gd name="T80" fmla="*/ 3 w 771"/>
                <a:gd name="T81" fmla="*/ 652 h 782"/>
                <a:gd name="T82" fmla="*/ 0 w 771"/>
                <a:gd name="T83" fmla="*/ 619 h 782"/>
                <a:gd name="T84" fmla="*/ 0 w 771"/>
                <a:gd name="T85" fmla="*/ 164 h 782"/>
                <a:gd name="T86" fmla="*/ 3 w 771"/>
                <a:gd name="T87" fmla="*/ 131 h 782"/>
                <a:gd name="T88" fmla="*/ 12 w 771"/>
                <a:gd name="T89" fmla="*/ 100 h 782"/>
                <a:gd name="T90" fmla="*/ 27 w 771"/>
                <a:gd name="T91" fmla="*/ 73 h 782"/>
                <a:gd name="T92" fmla="*/ 47 w 771"/>
                <a:gd name="T93" fmla="*/ 49 h 782"/>
                <a:gd name="T94" fmla="*/ 71 w 771"/>
                <a:gd name="T95" fmla="*/ 29 h 782"/>
                <a:gd name="T96" fmla="*/ 100 w 771"/>
                <a:gd name="T97" fmla="*/ 14 h 782"/>
                <a:gd name="T98" fmla="*/ 131 w 771"/>
                <a:gd name="T99" fmla="*/ 4 h 782"/>
                <a:gd name="T100" fmla="*/ 164 w 771"/>
                <a:gd name="T10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782">
                  <a:moveTo>
                    <a:pt x="164" y="162"/>
                  </a:moveTo>
                  <a:lnTo>
                    <a:pt x="161" y="162"/>
                  </a:lnTo>
                  <a:lnTo>
                    <a:pt x="160" y="164"/>
                  </a:lnTo>
                  <a:lnTo>
                    <a:pt x="160" y="619"/>
                  </a:lnTo>
                  <a:lnTo>
                    <a:pt x="161" y="620"/>
                  </a:lnTo>
                  <a:lnTo>
                    <a:pt x="163" y="621"/>
                  </a:lnTo>
                  <a:lnTo>
                    <a:pt x="164" y="622"/>
                  </a:lnTo>
                  <a:lnTo>
                    <a:pt x="608" y="622"/>
                  </a:lnTo>
                  <a:lnTo>
                    <a:pt x="610" y="621"/>
                  </a:lnTo>
                  <a:lnTo>
                    <a:pt x="610" y="619"/>
                  </a:lnTo>
                  <a:lnTo>
                    <a:pt x="610" y="164"/>
                  </a:lnTo>
                  <a:lnTo>
                    <a:pt x="610" y="162"/>
                  </a:lnTo>
                  <a:lnTo>
                    <a:pt x="608" y="162"/>
                  </a:lnTo>
                  <a:lnTo>
                    <a:pt x="164" y="162"/>
                  </a:lnTo>
                  <a:close/>
                  <a:moveTo>
                    <a:pt x="164" y="0"/>
                  </a:moveTo>
                  <a:lnTo>
                    <a:pt x="608" y="0"/>
                  </a:lnTo>
                  <a:lnTo>
                    <a:pt x="640" y="4"/>
                  </a:lnTo>
                  <a:lnTo>
                    <a:pt x="671" y="14"/>
                  </a:lnTo>
                  <a:lnTo>
                    <a:pt x="699" y="29"/>
                  </a:lnTo>
                  <a:lnTo>
                    <a:pt x="723" y="49"/>
                  </a:lnTo>
                  <a:lnTo>
                    <a:pt x="743" y="73"/>
                  </a:lnTo>
                  <a:lnTo>
                    <a:pt x="758" y="100"/>
                  </a:lnTo>
                  <a:lnTo>
                    <a:pt x="768" y="131"/>
                  </a:lnTo>
                  <a:lnTo>
                    <a:pt x="771" y="164"/>
                  </a:lnTo>
                  <a:lnTo>
                    <a:pt x="771" y="619"/>
                  </a:lnTo>
                  <a:lnTo>
                    <a:pt x="768" y="652"/>
                  </a:lnTo>
                  <a:lnTo>
                    <a:pt x="758" y="682"/>
                  </a:lnTo>
                  <a:lnTo>
                    <a:pt x="743" y="711"/>
                  </a:lnTo>
                  <a:lnTo>
                    <a:pt x="723" y="735"/>
                  </a:lnTo>
                  <a:lnTo>
                    <a:pt x="699" y="755"/>
                  </a:lnTo>
                  <a:lnTo>
                    <a:pt x="671" y="770"/>
                  </a:lnTo>
                  <a:lnTo>
                    <a:pt x="640" y="779"/>
                  </a:lnTo>
                  <a:lnTo>
                    <a:pt x="608" y="782"/>
                  </a:lnTo>
                  <a:lnTo>
                    <a:pt x="164" y="782"/>
                  </a:lnTo>
                  <a:lnTo>
                    <a:pt x="131" y="779"/>
                  </a:lnTo>
                  <a:lnTo>
                    <a:pt x="100" y="770"/>
                  </a:lnTo>
                  <a:lnTo>
                    <a:pt x="71" y="755"/>
                  </a:lnTo>
                  <a:lnTo>
                    <a:pt x="47" y="735"/>
                  </a:lnTo>
                  <a:lnTo>
                    <a:pt x="27" y="711"/>
                  </a:lnTo>
                  <a:lnTo>
                    <a:pt x="12" y="682"/>
                  </a:lnTo>
                  <a:lnTo>
                    <a:pt x="3" y="652"/>
                  </a:lnTo>
                  <a:lnTo>
                    <a:pt x="0" y="619"/>
                  </a:lnTo>
                  <a:lnTo>
                    <a:pt x="0" y="164"/>
                  </a:lnTo>
                  <a:lnTo>
                    <a:pt x="3" y="131"/>
                  </a:lnTo>
                  <a:lnTo>
                    <a:pt x="12" y="100"/>
                  </a:lnTo>
                  <a:lnTo>
                    <a:pt x="27" y="73"/>
                  </a:lnTo>
                  <a:lnTo>
                    <a:pt x="47" y="49"/>
                  </a:lnTo>
                  <a:lnTo>
                    <a:pt x="71" y="29"/>
                  </a:lnTo>
                  <a:lnTo>
                    <a:pt x="100" y="14"/>
                  </a:lnTo>
                  <a:lnTo>
                    <a:pt x="131" y="4"/>
                  </a:lnTo>
                  <a:lnTo>
                    <a:pt x="164"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8"/>
            <p:cNvSpPr>
              <a:spLocks noEditPoints="1"/>
            </p:cNvSpPr>
            <p:nvPr/>
          </p:nvSpPr>
          <p:spPr bwMode="auto">
            <a:xfrm>
              <a:off x="3449" y="7907"/>
              <a:ext cx="96" cy="98"/>
            </a:xfrm>
            <a:custGeom>
              <a:avLst/>
              <a:gdLst>
                <a:gd name="T0" fmla="*/ 164 w 772"/>
                <a:gd name="T1" fmla="*/ 162 h 782"/>
                <a:gd name="T2" fmla="*/ 163 w 772"/>
                <a:gd name="T3" fmla="*/ 162 h 782"/>
                <a:gd name="T4" fmla="*/ 162 w 772"/>
                <a:gd name="T5" fmla="*/ 163 h 782"/>
                <a:gd name="T6" fmla="*/ 162 w 772"/>
                <a:gd name="T7" fmla="*/ 164 h 782"/>
                <a:gd name="T8" fmla="*/ 162 w 772"/>
                <a:gd name="T9" fmla="*/ 620 h 782"/>
                <a:gd name="T10" fmla="*/ 162 w 772"/>
                <a:gd name="T11" fmla="*/ 621 h 782"/>
                <a:gd name="T12" fmla="*/ 163 w 772"/>
                <a:gd name="T13" fmla="*/ 621 h 782"/>
                <a:gd name="T14" fmla="*/ 164 w 772"/>
                <a:gd name="T15" fmla="*/ 622 h 782"/>
                <a:gd name="T16" fmla="*/ 608 w 772"/>
                <a:gd name="T17" fmla="*/ 622 h 782"/>
                <a:gd name="T18" fmla="*/ 609 w 772"/>
                <a:gd name="T19" fmla="*/ 621 h 782"/>
                <a:gd name="T20" fmla="*/ 610 w 772"/>
                <a:gd name="T21" fmla="*/ 621 h 782"/>
                <a:gd name="T22" fmla="*/ 611 w 772"/>
                <a:gd name="T23" fmla="*/ 620 h 782"/>
                <a:gd name="T24" fmla="*/ 611 w 772"/>
                <a:gd name="T25" fmla="*/ 164 h 782"/>
                <a:gd name="T26" fmla="*/ 610 w 772"/>
                <a:gd name="T27" fmla="*/ 163 h 782"/>
                <a:gd name="T28" fmla="*/ 609 w 772"/>
                <a:gd name="T29" fmla="*/ 162 h 782"/>
                <a:gd name="T30" fmla="*/ 608 w 772"/>
                <a:gd name="T31" fmla="*/ 162 h 782"/>
                <a:gd name="T32" fmla="*/ 164 w 772"/>
                <a:gd name="T33" fmla="*/ 162 h 782"/>
                <a:gd name="T34" fmla="*/ 164 w 772"/>
                <a:gd name="T35" fmla="*/ 0 h 782"/>
                <a:gd name="T36" fmla="*/ 608 w 772"/>
                <a:gd name="T37" fmla="*/ 0 h 782"/>
                <a:gd name="T38" fmla="*/ 641 w 772"/>
                <a:gd name="T39" fmla="*/ 4 h 782"/>
                <a:gd name="T40" fmla="*/ 672 w 772"/>
                <a:gd name="T41" fmla="*/ 14 h 782"/>
                <a:gd name="T42" fmla="*/ 700 w 772"/>
                <a:gd name="T43" fmla="*/ 29 h 782"/>
                <a:gd name="T44" fmla="*/ 724 w 772"/>
                <a:gd name="T45" fmla="*/ 49 h 782"/>
                <a:gd name="T46" fmla="*/ 744 w 772"/>
                <a:gd name="T47" fmla="*/ 73 h 782"/>
                <a:gd name="T48" fmla="*/ 760 w 772"/>
                <a:gd name="T49" fmla="*/ 100 h 782"/>
                <a:gd name="T50" fmla="*/ 768 w 772"/>
                <a:gd name="T51" fmla="*/ 131 h 782"/>
                <a:gd name="T52" fmla="*/ 772 w 772"/>
                <a:gd name="T53" fmla="*/ 164 h 782"/>
                <a:gd name="T54" fmla="*/ 772 w 772"/>
                <a:gd name="T55" fmla="*/ 620 h 782"/>
                <a:gd name="T56" fmla="*/ 768 w 772"/>
                <a:gd name="T57" fmla="*/ 652 h 782"/>
                <a:gd name="T58" fmla="*/ 760 w 772"/>
                <a:gd name="T59" fmla="*/ 682 h 782"/>
                <a:gd name="T60" fmla="*/ 744 w 772"/>
                <a:gd name="T61" fmla="*/ 711 h 782"/>
                <a:gd name="T62" fmla="*/ 724 w 772"/>
                <a:gd name="T63" fmla="*/ 735 h 782"/>
                <a:gd name="T64" fmla="*/ 700 w 772"/>
                <a:gd name="T65" fmla="*/ 755 h 782"/>
                <a:gd name="T66" fmla="*/ 672 w 772"/>
                <a:gd name="T67" fmla="*/ 770 h 782"/>
                <a:gd name="T68" fmla="*/ 641 w 772"/>
                <a:gd name="T69" fmla="*/ 779 h 782"/>
                <a:gd name="T70" fmla="*/ 608 w 772"/>
                <a:gd name="T71" fmla="*/ 782 h 782"/>
                <a:gd name="T72" fmla="*/ 164 w 772"/>
                <a:gd name="T73" fmla="*/ 782 h 782"/>
                <a:gd name="T74" fmla="*/ 131 w 772"/>
                <a:gd name="T75" fmla="*/ 779 h 782"/>
                <a:gd name="T76" fmla="*/ 100 w 772"/>
                <a:gd name="T77" fmla="*/ 770 h 782"/>
                <a:gd name="T78" fmla="*/ 73 w 772"/>
                <a:gd name="T79" fmla="*/ 755 h 782"/>
                <a:gd name="T80" fmla="*/ 49 w 772"/>
                <a:gd name="T81" fmla="*/ 735 h 782"/>
                <a:gd name="T82" fmla="*/ 28 w 772"/>
                <a:gd name="T83" fmla="*/ 711 h 782"/>
                <a:gd name="T84" fmla="*/ 14 w 772"/>
                <a:gd name="T85" fmla="*/ 682 h 782"/>
                <a:gd name="T86" fmla="*/ 4 w 772"/>
                <a:gd name="T87" fmla="*/ 652 h 782"/>
                <a:gd name="T88" fmla="*/ 0 w 772"/>
                <a:gd name="T89" fmla="*/ 620 h 782"/>
                <a:gd name="T90" fmla="*/ 0 w 772"/>
                <a:gd name="T91" fmla="*/ 164 h 782"/>
                <a:gd name="T92" fmla="*/ 4 w 772"/>
                <a:gd name="T93" fmla="*/ 131 h 782"/>
                <a:gd name="T94" fmla="*/ 14 w 772"/>
                <a:gd name="T95" fmla="*/ 100 h 782"/>
                <a:gd name="T96" fmla="*/ 28 w 772"/>
                <a:gd name="T97" fmla="*/ 73 h 782"/>
                <a:gd name="T98" fmla="*/ 49 w 772"/>
                <a:gd name="T99" fmla="*/ 49 h 782"/>
                <a:gd name="T100" fmla="*/ 73 w 772"/>
                <a:gd name="T101" fmla="*/ 29 h 782"/>
                <a:gd name="T102" fmla="*/ 100 w 772"/>
                <a:gd name="T103" fmla="*/ 14 h 782"/>
                <a:gd name="T104" fmla="*/ 131 w 772"/>
                <a:gd name="T105" fmla="*/ 4 h 782"/>
                <a:gd name="T106" fmla="*/ 164 w 772"/>
                <a:gd name="T10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782">
                  <a:moveTo>
                    <a:pt x="164" y="162"/>
                  </a:moveTo>
                  <a:lnTo>
                    <a:pt x="163" y="162"/>
                  </a:lnTo>
                  <a:lnTo>
                    <a:pt x="162" y="163"/>
                  </a:lnTo>
                  <a:lnTo>
                    <a:pt x="162" y="164"/>
                  </a:lnTo>
                  <a:lnTo>
                    <a:pt x="162" y="620"/>
                  </a:lnTo>
                  <a:lnTo>
                    <a:pt x="162" y="621"/>
                  </a:lnTo>
                  <a:lnTo>
                    <a:pt x="163" y="621"/>
                  </a:lnTo>
                  <a:lnTo>
                    <a:pt x="164" y="622"/>
                  </a:lnTo>
                  <a:lnTo>
                    <a:pt x="608" y="622"/>
                  </a:lnTo>
                  <a:lnTo>
                    <a:pt x="609" y="621"/>
                  </a:lnTo>
                  <a:lnTo>
                    <a:pt x="610" y="621"/>
                  </a:lnTo>
                  <a:lnTo>
                    <a:pt x="611" y="620"/>
                  </a:lnTo>
                  <a:lnTo>
                    <a:pt x="611" y="164"/>
                  </a:lnTo>
                  <a:lnTo>
                    <a:pt x="610" y="163"/>
                  </a:lnTo>
                  <a:lnTo>
                    <a:pt x="609" y="162"/>
                  </a:lnTo>
                  <a:lnTo>
                    <a:pt x="608" y="162"/>
                  </a:lnTo>
                  <a:lnTo>
                    <a:pt x="164" y="162"/>
                  </a:lnTo>
                  <a:close/>
                  <a:moveTo>
                    <a:pt x="164" y="0"/>
                  </a:moveTo>
                  <a:lnTo>
                    <a:pt x="608" y="0"/>
                  </a:lnTo>
                  <a:lnTo>
                    <a:pt x="641" y="4"/>
                  </a:lnTo>
                  <a:lnTo>
                    <a:pt x="672" y="14"/>
                  </a:lnTo>
                  <a:lnTo>
                    <a:pt x="700" y="29"/>
                  </a:lnTo>
                  <a:lnTo>
                    <a:pt x="724" y="49"/>
                  </a:lnTo>
                  <a:lnTo>
                    <a:pt x="744" y="73"/>
                  </a:lnTo>
                  <a:lnTo>
                    <a:pt x="760" y="100"/>
                  </a:lnTo>
                  <a:lnTo>
                    <a:pt x="768" y="131"/>
                  </a:lnTo>
                  <a:lnTo>
                    <a:pt x="772" y="164"/>
                  </a:lnTo>
                  <a:lnTo>
                    <a:pt x="772" y="620"/>
                  </a:lnTo>
                  <a:lnTo>
                    <a:pt x="768" y="652"/>
                  </a:lnTo>
                  <a:lnTo>
                    <a:pt x="760" y="682"/>
                  </a:lnTo>
                  <a:lnTo>
                    <a:pt x="744" y="711"/>
                  </a:lnTo>
                  <a:lnTo>
                    <a:pt x="724" y="735"/>
                  </a:lnTo>
                  <a:lnTo>
                    <a:pt x="700" y="755"/>
                  </a:lnTo>
                  <a:lnTo>
                    <a:pt x="672" y="770"/>
                  </a:lnTo>
                  <a:lnTo>
                    <a:pt x="641" y="779"/>
                  </a:lnTo>
                  <a:lnTo>
                    <a:pt x="608" y="782"/>
                  </a:lnTo>
                  <a:lnTo>
                    <a:pt x="164" y="782"/>
                  </a:lnTo>
                  <a:lnTo>
                    <a:pt x="131" y="779"/>
                  </a:lnTo>
                  <a:lnTo>
                    <a:pt x="100" y="770"/>
                  </a:lnTo>
                  <a:lnTo>
                    <a:pt x="73" y="755"/>
                  </a:lnTo>
                  <a:lnTo>
                    <a:pt x="49" y="735"/>
                  </a:lnTo>
                  <a:lnTo>
                    <a:pt x="28" y="711"/>
                  </a:lnTo>
                  <a:lnTo>
                    <a:pt x="14" y="682"/>
                  </a:lnTo>
                  <a:lnTo>
                    <a:pt x="4" y="652"/>
                  </a:lnTo>
                  <a:lnTo>
                    <a:pt x="0" y="620"/>
                  </a:lnTo>
                  <a:lnTo>
                    <a:pt x="0" y="164"/>
                  </a:lnTo>
                  <a:lnTo>
                    <a:pt x="4" y="131"/>
                  </a:lnTo>
                  <a:lnTo>
                    <a:pt x="14" y="100"/>
                  </a:lnTo>
                  <a:lnTo>
                    <a:pt x="28" y="73"/>
                  </a:lnTo>
                  <a:lnTo>
                    <a:pt x="49" y="49"/>
                  </a:lnTo>
                  <a:lnTo>
                    <a:pt x="73" y="29"/>
                  </a:lnTo>
                  <a:lnTo>
                    <a:pt x="100" y="14"/>
                  </a:lnTo>
                  <a:lnTo>
                    <a:pt x="131" y="4"/>
                  </a:lnTo>
                  <a:lnTo>
                    <a:pt x="164"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Group 31"/>
          <p:cNvGrpSpPr>
            <a:grpSpLocks noChangeAspect="1"/>
          </p:cNvGrpSpPr>
          <p:nvPr/>
        </p:nvGrpSpPr>
        <p:grpSpPr bwMode="auto">
          <a:xfrm>
            <a:off x="8306869" y="3509037"/>
            <a:ext cx="224349" cy="266670"/>
            <a:chOff x="5612" y="7678"/>
            <a:chExt cx="377" cy="448"/>
          </a:xfrm>
          <a:solidFill>
            <a:schemeClr val="tx2"/>
          </a:solidFill>
        </p:grpSpPr>
        <p:sp>
          <p:nvSpPr>
            <p:cNvPr id="50" name="Freeform 33"/>
            <p:cNvSpPr/>
            <p:nvPr/>
          </p:nvSpPr>
          <p:spPr bwMode="auto">
            <a:xfrm>
              <a:off x="5687" y="7678"/>
              <a:ext cx="20" cy="89"/>
            </a:xfrm>
            <a:custGeom>
              <a:avLst/>
              <a:gdLst>
                <a:gd name="T0" fmla="*/ 79 w 158"/>
                <a:gd name="T1" fmla="*/ 0 h 708"/>
                <a:gd name="T2" fmla="*/ 79 w 158"/>
                <a:gd name="T3" fmla="*/ 0 h 708"/>
                <a:gd name="T4" fmla="*/ 100 w 158"/>
                <a:gd name="T5" fmla="*/ 2 h 708"/>
                <a:gd name="T6" fmla="*/ 119 w 158"/>
                <a:gd name="T7" fmla="*/ 10 h 708"/>
                <a:gd name="T8" fmla="*/ 135 w 158"/>
                <a:gd name="T9" fmla="*/ 23 h 708"/>
                <a:gd name="T10" fmla="*/ 148 w 158"/>
                <a:gd name="T11" fmla="*/ 39 h 708"/>
                <a:gd name="T12" fmla="*/ 155 w 158"/>
                <a:gd name="T13" fmla="*/ 57 h 708"/>
                <a:gd name="T14" fmla="*/ 158 w 158"/>
                <a:gd name="T15" fmla="*/ 78 h 708"/>
                <a:gd name="T16" fmla="*/ 158 w 158"/>
                <a:gd name="T17" fmla="*/ 628 h 708"/>
                <a:gd name="T18" fmla="*/ 155 w 158"/>
                <a:gd name="T19" fmla="*/ 649 h 708"/>
                <a:gd name="T20" fmla="*/ 148 w 158"/>
                <a:gd name="T21" fmla="*/ 668 h 708"/>
                <a:gd name="T22" fmla="*/ 135 w 158"/>
                <a:gd name="T23" fmla="*/ 685 h 708"/>
                <a:gd name="T24" fmla="*/ 119 w 158"/>
                <a:gd name="T25" fmla="*/ 697 h 708"/>
                <a:gd name="T26" fmla="*/ 100 w 158"/>
                <a:gd name="T27" fmla="*/ 704 h 708"/>
                <a:gd name="T28" fmla="*/ 79 w 158"/>
                <a:gd name="T29" fmla="*/ 708 h 708"/>
                <a:gd name="T30" fmla="*/ 59 w 158"/>
                <a:gd name="T31" fmla="*/ 704 h 708"/>
                <a:gd name="T32" fmla="*/ 39 w 158"/>
                <a:gd name="T33" fmla="*/ 697 h 708"/>
                <a:gd name="T34" fmla="*/ 23 w 158"/>
                <a:gd name="T35" fmla="*/ 685 h 708"/>
                <a:gd name="T36" fmla="*/ 11 w 158"/>
                <a:gd name="T37" fmla="*/ 668 h 708"/>
                <a:gd name="T38" fmla="*/ 2 w 158"/>
                <a:gd name="T39" fmla="*/ 649 h 708"/>
                <a:gd name="T40" fmla="*/ 0 w 158"/>
                <a:gd name="T41" fmla="*/ 628 h 708"/>
                <a:gd name="T42" fmla="*/ 0 w 158"/>
                <a:gd name="T43" fmla="*/ 78 h 708"/>
                <a:gd name="T44" fmla="*/ 2 w 158"/>
                <a:gd name="T45" fmla="*/ 57 h 708"/>
                <a:gd name="T46" fmla="*/ 11 w 158"/>
                <a:gd name="T47" fmla="*/ 39 h 708"/>
                <a:gd name="T48" fmla="*/ 23 w 158"/>
                <a:gd name="T49" fmla="*/ 23 h 708"/>
                <a:gd name="T50" fmla="*/ 39 w 158"/>
                <a:gd name="T51" fmla="*/ 10 h 708"/>
                <a:gd name="T52" fmla="*/ 59 w 158"/>
                <a:gd name="T53" fmla="*/ 2 h 708"/>
                <a:gd name="T54" fmla="*/ 79 w 158"/>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708">
                  <a:moveTo>
                    <a:pt x="79" y="0"/>
                  </a:moveTo>
                  <a:lnTo>
                    <a:pt x="79" y="0"/>
                  </a:lnTo>
                  <a:lnTo>
                    <a:pt x="100" y="2"/>
                  </a:lnTo>
                  <a:lnTo>
                    <a:pt x="119" y="10"/>
                  </a:lnTo>
                  <a:lnTo>
                    <a:pt x="135" y="23"/>
                  </a:lnTo>
                  <a:lnTo>
                    <a:pt x="148" y="39"/>
                  </a:lnTo>
                  <a:lnTo>
                    <a:pt x="155" y="57"/>
                  </a:lnTo>
                  <a:lnTo>
                    <a:pt x="158" y="78"/>
                  </a:lnTo>
                  <a:lnTo>
                    <a:pt x="158" y="628"/>
                  </a:lnTo>
                  <a:lnTo>
                    <a:pt x="155" y="649"/>
                  </a:lnTo>
                  <a:lnTo>
                    <a:pt x="148" y="668"/>
                  </a:lnTo>
                  <a:lnTo>
                    <a:pt x="135" y="685"/>
                  </a:lnTo>
                  <a:lnTo>
                    <a:pt x="119" y="697"/>
                  </a:lnTo>
                  <a:lnTo>
                    <a:pt x="100" y="704"/>
                  </a:lnTo>
                  <a:lnTo>
                    <a:pt x="79" y="708"/>
                  </a:lnTo>
                  <a:lnTo>
                    <a:pt x="59" y="704"/>
                  </a:lnTo>
                  <a:lnTo>
                    <a:pt x="39" y="697"/>
                  </a:lnTo>
                  <a:lnTo>
                    <a:pt x="23" y="685"/>
                  </a:lnTo>
                  <a:lnTo>
                    <a:pt x="11" y="668"/>
                  </a:lnTo>
                  <a:lnTo>
                    <a:pt x="2" y="649"/>
                  </a:lnTo>
                  <a:lnTo>
                    <a:pt x="0" y="628"/>
                  </a:lnTo>
                  <a:lnTo>
                    <a:pt x="0" y="78"/>
                  </a:lnTo>
                  <a:lnTo>
                    <a:pt x="2" y="57"/>
                  </a:lnTo>
                  <a:lnTo>
                    <a:pt x="11" y="39"/>
                  </a:lnTo>
                  <a:lnTo>
                    <a:pt x="23" y="23"/>
                  </a:lnTo>
                  <a:lnTo>
                    <a:pt x="39" y="10"/>
                  </a:lnTo>
                  <a:lnTo>
                    <a:pt x="59" y="2"/>
                  </a:lnTo>
                  <a:lnTo>
                    <a:pt x="79"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34"/>
            <p:cNvSpPr/>
            <p:nvPr/>
          </p:nvSpPr>
          <p:spPr bwMode="auto">
            <a:xfrm>
              <a:off x="5740" y="7678"/>
              <a:ext cx="19" cy="89"/>
            </a:xfrm>
            <a:custGeom>
              <a:avLst/>
              <a:gdLst>
                <a:gd name="T0" fmla="*/ 79 w 157"/>
                <a:gd name="T1" fmla="*/ 0 h 708"/>
                <a:gd name="T2" fmla="*/ 79 w 157"/>
                <a:gd name="T3" fmla="*/ 0 h 708"/>
                <a:gd name="T4" fmla="*/ 100 w 157"/>
                <a:gd name="T5" fmla="*/ 2 h 708"/>
                <a:gd name="T6" fmla="*/ 119 w 157"/>
                <a:gd name="T7" fmla="*/ 10 h 708"/>
                <a:gd name="T8" fmla="*/ 134 w 157"/>
                <a:gd name="T9" fmla="*/ 23 h 708"/>
                <a:gd name="T10" fmla="*/ 147 w 157"/>
                <a:gd name="T11" fmla="*/ 39 h 708"/>
                <a:gd name="T12" fmla="*/ 155 w 157"/>
                <a:gd name="T13" fmla="*/ 57 h 708"/>
                <a:gd name="T14" fmla="*/ 157 w 157"/>
                <a:gd name="T15" fmla="*/ 78 h 708"/>
                <a:gd name="T16" fmla="*/ 157 w 157"/>
                <a:gd name="T17" fmla="*/ 628 h 708"/>
                <a:gd name="T18" fmla="*/ 155 w 157"/>
                <a:gd name="T19" fmla="*/ 649 h 708"/>
                <a:gd name="T20" fmla="*/ 147 w 157"/>
                <a:gd name="T21" fmla="*/ 668 h 708"/>
                <a:gd name="T22" fmla="*/ 134 w 157"/>
                <a:gd name="T23" fmla="*/ 685 h 708"/>
                <a:gd name="T24" fmla="*/ 119 w 157"/>
                <a:gd name="T25" fmla="*/ 697 h 708"/>
                <a:gd name="T26" fmla="*/ 100 w 157"/>
                <a:gd name="T27" fmla="*/ 704 h 708"/>
                <a:gd name="T28" fmla="*/ 79 w 157"/>
                <a:gd name="T29" fmla="*/ 708 h 708"/>
                <a:gd name="T30" fmla="*/ 58 w 157"/>
                <a:gd name="T31" fmla="*/ 704 h 708"/>
                <a:gd name="T32" fmla="*/ 38 w 157"/>
                <a:gd name="T33" fmla="*/ 697 h 708"/>
                <a:gd name="T34" fmla="*/ 23 w 157"/>
                <a:gd name="T35" fmla="*/ 685 h 708"/>
                <a:gd name="T36" fmla="*/ 11 w 157"/>
                <a:gd name="T37" fmla="*/ 668 h 708"/>
                <a:gd name="T38" fmla="*/ 3 w 157"/>
                <a:gd name="T39" fmla="*/ 649 h 708"/>
                <a:gd name="T40" fmla="*/ 0 w 157"/>
                <a:gd name="T41" fmla="*/ 628 h 708"/>
                <a:gd name="T42" fmla="*/ 0 w 157"/>
                <a:gd name="T43" fmla="*/ 78 h 708"/>
                <a:gd name="T44" fmla="*/ 3 w 157"/>
                <a:gd name="T45" fmla="*/ 57 h 708"/>
                <a:gd name="T46" fmla="*/ 11 w 157"/>
                <a:gd name="T47" fmla="*/ 39 h 708"/>
                <a:gd name="T48" fmla="*/ 23 w 157"/>
                <a:gd name="T49" fmla="*/ 23 h 708"/>
                <a:gd name="T50" fmla="*/ 38 w 157"/>
                <a:gd name="T51" fmla="*/ 10 h 708"/>
                <a:gd name="T52" fmla="*/ 58 w 157"/>
                <a:gd name="T53" fmla="*/ 2 h 708"/>
                <a:gd name="T54" fmla="*/ 79 w 157"/>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708">
                  <a:moveTo>
                    <a:pt x="79" y="0"/>
                  </a:moveTo>
                  <a:lnTo>
                    <a:pt x="79" y="0"/>
                  </a:lnTo>
                  <a:lnTo>
                    <a:pt x="100" y="2"/>
                  </a:lnTo>
                  <a:lnTo>
                    <a:pt x="119" y="10"/>
                  </a:lnTo>
                  <a:lnTo>
                    <a:pt x="134" y="23"/>
                  </a:lnTo>
                  <a:lnTo>
                    <a:pt x="147" y="39"/>
                  </a:lnTo>
                  <a:lnTo>
                    <a:pt x="155" y="57"/>
                  </a:lnTo>
                  <a:lnTo>
                    <a:pt x="157" y="78"/>
                  </a:lnTo>
                  <a:lnTo>
                    <a:pt x="157" y="628"/>
                  </a:lnTo>
                  <a:lnTo>
                    <a:pt x="155" y="649"/>
                  </a:lnTo>
                  <a:lnTo>
                    <a:pt x="147" y="668"/>
                  </a:lnTo>
                  <a:lnTo>
                    <a:pt x="134" y="685"/>
                  </a:lnTo>
                  <a:lnTo>
                    <a:pt x="119" y="697"/>
                  </a:lnTo>
                  <a:lnTo>
                    <a:pt x="100" y="704"/>
                  </a:lnTo>
                  <a:lnTo>
                    <a:pt x="79" y="708"/>
                  </a:lnTo>
                  <a:lnTo>
                    <a:pt x="58" y="704"/>
                  </a:lnTo>
                  <a:lnTo>
                    <a:pt x="38" y="697"/>
                  </a:lnTo>
                  <a:lnTo>
                    <a:pt x="23" y="685"/>
                  </a:lnTo>
                  <a:lnTo>
                    <a:pt x="11" y="668"/>
                  </a:lnTo>
                  <a:lnTo>
                    <a:pt x="3" y="649"/>
                  </a:lnTo>
                  <a:lnTo>
                    <a:pt x="0" y="628"/>
                  </a:lnTo>
                  <a:lnTo>
                    <a:pt x="0" y="78"/>
                  </a:lnTo>
                  <a:lnTo>
                    <a:pt x="3" y="57"/>
                  </a:lnTo>
                  <a:lnTo>
                    <a:pt x="11" y="39"/>
                  </a:lnTo>
                  <a:lnTo>
                    <a:pt x="23" y="23"/>
                  </a:lnTo>
                  <a:lnTo>
                    <a:pt x="38" y="10"/>
                  </a:lnTo>
                  <a:lnTo>
                    <a:pt x="58" y="2"/>
                  </a:lnTo>
                  <a:lnTo>
                    <a:pt x="79"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35"/>
            <p:cNvSpPr/>
            <p:nvPr/>
          </p:nvSpPr>
          <p:spPr bwMode="auto">
            <a:xfrm>
              <a:off x="5794" y="7678"/>
              <a:ext cx="19" cy="89"/>
            </a:xfrm>
            <a:custGeom>
              <a:avLst/>
              <a:gdLst>
                <a:gd name="T0" fmla="*/ 80 w 159"/>
                <a:gd name="T1" fmla="*/ 0 h 708"/>
                <a:gd name="T2" fmla="*/ 80 w 159"/>
                <a:gd name="T3" fmla="*/ 0 h 708"/>
                <a:gd name="T4" fmla="*/ 100 w 159"/>
                <a:gd name="T5" fmla="*/ 2 h 708"/>
                <a:gd name="T6" fmla="*/ 119 w 159"/>
                <a:gd name="T7" fmla="*/ 10 h 708"/>
                <a:gd name="T8" fmla="*/ 136 w 159"/>
                <a:gd name="T9" fmla="*/ 23 h 708"/>
                <a:gd name="T10" fmla="*/ 148 w 159"/>
                <a:gd name="T11" fmla="*/ 39 h 708"/>
                <a:gd name="T12" fmla="*/ 156 w 159"/>
                <a:gd name="T13" fmla="*/ 57 h 708"/>
                <a:gd name="T14" fmla="*/ 159 w 159"/>
                <a:gd name="T15" fmla="*/ 78 h 708"/>
                <a:gd name="T16" fmla="*/ 159 w 159"/>
                <a:gd name="T17" fmla="*/ 628 h 708"/>
                <a:gd name="T18" fmla="*/ 156 w 159"/>
                <a:gd name="T19" fmla="*/ 649 h 708"/>
                <a:gd name="T20" fmla="*/ 148 w 159"/>
                <a:gd name="T21" fmla="*/ 668 h 708"/>
                <a:gd name="T22" fmla="*/ 136 w 159"/>
                <a:gd name="T23" fmla="*/ 685 h 708"/>
                <a:gd name="T24" fmla="*/ 119 w 159"/>
                <a:gd name="T25" fmla="*/ 697 h 708"/>
                <a:gd name="T26" fmla="*/ 100 w 159"/>
                <a:gd name="T27" fmla="*/ 704 h 708"/>
                <a:gd name="T28" fmla="*/ 80 w 159"/>
                <a:gd name="T29" fmla="*/ 708 h 708"/>
                <a:gd name="T30" fmla="*/ 59 w 159"/>
                <a:gd name="T31" fmla="*/ 704 h 708"/>
                <a:gd name="T32" fmla="*/ 40 w 159"/>
                <a:gd name="T33" fmla="*/ 697 h 708"/>
                <a:gd name="T34" fmla="*/ 23 w 159"/>
                <a:gd name="T35" fmla="*/ 685 h 708"/>
                <a:gd name="T36" fmla="*/ 11 w 159"/>
                <a:gd name="T37" fmla="*/ 668 h 708"/>
                <a:gd name="T38" fmla="*/ 4 w 159"/>
                <a:gd name="T39" fmla="*/ 649 h 708"/>
                <a:gd name="T40" fmla="*/ 0 w 159"/>
                <a:gd name="T41" fmla="*/ 628 h 708"/>
                <a:gd name="T42" fmla="*/ 0 w 159"/>
                <a:gd name="T43" fmla="*/ 78 h 708"/>
                <a:gd name="T44" fmla="*/ 4 w 159"/>
                <a:gd name="T45" fmla="*/ 57 h 708"/>
                <a:gd name="T46" fmla="*/ 11 w 159"/>
                <a:gd name="T47" fmla="*/ 39 h 708"/>
                <a:gd name="T48" fmla="*/ 23 w 159"/>
                <a:gd name="T49" fmla="*/ 23 h 708"/>
                <a:gd name="T50" fmla="*/ 40 w 159"/>
                <a:gd name="T51" fmla="*/ 10 h 708"/>
                <a:gd name="T52" fmla="*/ 59 w 159"/>
                <a:gd name="T53" fmla="*/ 2 h 708"/>
                <a:gd name="T54" fmla="*/ 80 w 159"/>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708">
                  <a:moveTo>
                    <a:pt x="80" y="0"/>
                  </a:moveTo>
                  <a:lnTo>
                    <a:pt x="80" y="0"/>
                  </a:lnTo>
                  <a:lnTo>
                    <a:pt x="100" y="2"/>
                  </a:lnTo>
                  <a:lnTo>
                    <a:pt x="119" y="10"/>
                  </a:lnTo>
                  <a:lnTo>
                    <a:pt x="136" y="23"/>
                  </a:lnTo>
                  <a:lnTo>
                    <a:pt x="148" y="39"/>
                  </a:lnTo>
                  <a:lnTo>
                    <a:pt x="156" y="57"/>
                  </a:lnTo>
                  <a:lnTo>
                    <a:pt x="159" y="78"/>
                  </a:lnTo>
                  <a:lnTo>
                    <a:pt x="159" y="628"/>
                  </a:lnTo>
                  <a:lnTo>
                    <a:pt x="156" y="649"/>
                  </a:lnTo>
                  <a:lnTo>
                    <a:pt x="148" y="668"/>
                  </a:lnTo>
                  <a:lnTo>
                    <a:pt x="136" y="685"/>
                  </a:lnTo>
                  <a:lnTo>
                    <a:pt x="119" y="697"/>
                  </a:lnTo>
                  <a:lnTo>
                    <a:pt x="100" y="704"/>
                  </a:lnTo>
                  <a:lnTo>
                    <a:pt x="80" y="708"/>
                  </a:lnTo>
                  <a:lnTo>
                    <a:pt x="59" y="704"/>
                  </a:lnTo>
                  <a:lnTo>
                    <a:pt x="40" y="697"/>
                  </a:lnTo>
                  <a:lnTo>
                    <a:pt x="23" y="685"/>
                  </a:lnTo>
                  <a:lnTo>
                    <a:pt x="11" y="668"/>
                  </a:lnTo>
                  <a:lnTo>
                    <a:pt x="4" y="649"/>
                  </a:lnTo>
                  <a:lnTo>
                    <a:pt x="0" y="628"/>
                  </a:lnTo>
                  <a:lnTo>
                    <a:pt x="0" y="78"/>
                  </a:lnTo>
                  <a:lnTo>
                    <a:pt x="4" y="57"/>
                  </a:lnTo>
                  <a:lnTo>
                    <a:pt x="11" y="39"/>
                  </a:lnTo>
                  <a:lnTo>
                    <a:pt x="23" y="23"/>
                  </a:lnTo>
                  <a:lnTo>
                    <a:pt x="40" y="10"/>
                  </a:lnTo>
                  <a:lnTo>
                    <a:pt x="59" y="2"/>
                  </a:lnTo>
                  <a:lnTo>
                    <a:pt x="80"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36"/>
            <p:cNvSpPr/>
            <p:nvPr/>
          </p:nvSpPr>
          <p:spPr bwMode="auto">
            <a:xfrm>
              <a:off x="5612" y="8106"/>
              <a:ext cx="277" cy="20"/>
            </a:xfrm>
            <a:custGeom>
              <a:avLst/>
              <a:gdLst>
                <a:gd name="T0" fmla="*/ 79 w 2214"/>
                <a:gd name="T1" fmla="*/ 0 h 157"/>
                <a:gd name="T2" fmla="*/ 2135 w 2214"/>
                <a:gd name="T3" fmla="*/ 0 h 157"/>
                <a:gd name="T4" fmla="*/ 2156 w 2214"/>
                <a:gd name="T5" fmla="*/ 2 h 157"/>
                <a:gd name="T6" fmla="*/ 2174 w 2214"/>
                <a:gd name="T7" fmla="*/ 10 h 157"/>
                <a:gd name="T8" fmla="*/ 2191 w 2214"/>
                <a:gd name="T9" fmla="*/ 23 h 157"/>
                <a:gd name="T10" fmla="*/ 2203 w 2214"/>
                <a:gd name="T11" fmla="*/ 39 h 157"/>
                <a:gd name="T12" fmla="*/ 2211 w 2214"/>
                <a:gd name="T13" fmla="*/ 57 h 157"/>
                <a:gd name="T14" fmla="*/ 2214 w 2214"/>
                <a:gd name="T15" fmla="*/ 78 h 157"/>
                <a:gd name="T16" fmla="*/ 2211 w 2214"/>
                <a:gd name="T17" fmla="*/ 99 h 157"/>
                <a:gd name="T18" fmla="*/ 2203 w 2214"/>
                <a:gd name="T19" fmla="*/ 119 h 157"/>
                <a:gd name="T20" fmla="*/ 2190 w 2214"/>
                <a:gd name="T21" fmla="*/ 134 h 157"/>
                <a:gd name="T22" fmla="*/ 2174 w 2214"/>
                <a:gd name="T23" fmla="*/ 146 h 157"/>
                <a:gd name="T24" fmla="*/ 2156 w 2214"/>
                <a:gd name="T25" fmla="*/ 155 h 157"/>
                <a:gd name="T26" fmla="*/ 2135 w 2214"/>
                <a:gd name="T27" fmla="*/ 157 h 157"/>
                <a:gd name="T28" fmla="*/ 79 w 2214"/>
                <a:gd name="T29" fmla="*/ 157 h 157"/>
                <a:gd name="T30" fmla="*/ 58 w 2214"/>
                <a:gd name="T31" fmla="*/ 155 h 157"/>
                <a:gd name="T32" fmla="*/ 40 w 2214"/>
                <a:gd name="T33" fmla="*/ 146 h 157"/>
                <a:gd name="T34" fmla="*/ 23 w 2214"/>
                <a:gd name="T35" fmla="*/ 134 h 157"/>
                <a:gd name="T36" fmla="*/ 11 w 2214"/>
                <a:gd name="T37" fmla="*/ 119 h 157"/>
                <a:gd name="T38" fmla="*/ 3 w 2214"/>
                <a:gd name="T39" fmla="*/ 99 h 157"/>
                <a:gd name="T40" fmla="*/ 0 w 2214"/>
                <a:gd name="T41" fmla="*/ 78 h 157"/>
                <a:gd name="T42" fmla="*/ 0 w 2214"/>
                <a:gd name="T43" fmla="*/ 78 h 157"/>
                <a:gd name="T44" fmla="*/ 3 w 2214"/>
                <a:gd name="T45" fmla="*/ 57 h 157"/>
                <a:gd name="T46" fmla="*/ 11 w 2214"/>
                <a:gd name="T47" fmla="*/ 39 h 157"/>
                <a:gd name="T48" fmla="*/ 23 w 2214"/>
                <a:gd name="T49" fmla="*/ 23 h 157"/>
                <a:gd name="T50" fmla="*/ 40 w 2214"/>
                <a:gd name="T51" fmla="*/ 10 h 157"/>
                <a:gd name="T52" fmla="*/ 58 w 2214"/>
                <a:gd name="T53" fmla="*/ 2 h 157"/>
                <a:gd name="T54" fmla="*/ 79 w 2214"/>
                <a:gd name="T5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57">
                  <a:moveTo>
                    <a:pt x="79" y="0"/>
                  </a:moveTo>
                  <a:lnTo>
                    <a:pt x="2135" y="0"/>
                  </a:lnTo>
                  <a:lnTo>
                    <a:pt x="2156" y="2"/>
                  </a:lnTo>
                  <a:lnTo>
                    <a:pt x="2174" y="10"/>
                  </a:lnTo>
                  <a:lnTo>
                    <a:pt x="2191" y="23"/>
                  </a:lnTo>
                  <a:lnTo>
                    <a:pt x="2203" y="39"/>
                  </a:lnTo>
                  <a:lnTo>
                    <a:pt x="2211" y="57"/>
                  </a:lnTo>
                  <a:lnTo>
                    <a:pt x="2214" y="78"/>
                  </a:lnTo>
                  <a:lnTo>
                    <a:pt x="2211" y="99"/>
                  </a:lnTo>
                  <a:lnTo>
                    <a:pt x="2203" y="119"/>
                  </a:lnTo>
                  <a:lnTo>
                    <a:pt x="2190" y="134"/>
                  </a:lnTo>
                  <a:lnTo>
                    <a:pt x="2174" y="146"/>
                  </a:lnTo>
                  <a:lnTo>
                    <a:pt x="2156" y="155"/>
                  </a:lnTo>
                  <a:lnTo>
                    <a:pt x="2135" y="157"/>
                  </a:lnTo>
                  <a:lnTo>
                    <a:pt x="79" y="157"/>
                  </a:lnTo>
                  <a:lnTo>
                    <a:pt x="58" y="155"/>
                  </a:lnTo>
                  <a:lnTo>
                    <a:pt x="40" y="146"/>
                  </a:lnTo>
                  <a:lnTo>
                    <a:pt x="23" y="134"/>
                  </a:lnTo>
                  <a:lnTo>
                    <a:pt x="11" y="119"/>
                  </a:lnTo>
                  <a:lnTo>
                    <a:pt x="3" y="99"/>
                  </a:lnTo>
                  <a:lnTo>
                    <a:pt x="0" y="78"/>
                  </a:lnTo>
                  <a:lnTo>
                    <a:pt x="0" y="78"/>
                  </a:lnTo>
                  <a:lnTo>
                    <a:pt x="3" y="57"/>
                  </a:lnTo>
                  <a:lnTo>
                    <a:pt x="11" y="39"/>
                  </a:lnTo>
                  <a:lnTo>
                    <a:pt x="23" y="23"/>
                  </a:lnTo>
                  <a:lnTo>
                    <a:pt x="40" y="10"/>
                  </a:lnTo>
                  <a:lnTo>
                    <a:pt x="58" y="2"/>
                  </a:lnTo>
                  <a:lnTo>
                    <a:pt x="79"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37"/>
            <p:cNvSpPr/>
            <p:nvPr/>
          </p:nvSpPr>
          <p:spPr bwMode="auto">
            <a:xfrm>
              <a:off x="5882" y="7833"/>
              <a:ext cx="107" cy="160"/>
            </a:xfrm>
            <a:custGeom>
              <a:avLst/>
              <a:gdLst>
                <a:gd name="T0" fmla="*/ 222 w 860"/>
                <a:gd name="T1" fmla="*/ 0 h 1274"/>
                <a:gd name="T2" fmla="*/ 351 w 860"/>
                <a:gd name="T3" fmla="*/ 14 h 1274"/>
                <a:gd name="T4" fmla="*/ 470 w 860"/>
                <a:gd name="T5" fmla="*/ 51 h 1274"/>
                <a:gd name="T6" fmla="*/ 578 w 860"/>
                <a:gd name="T7" fmla="*/ 109 h 1274"/>
                <a:gd name="T8" fmla="*/ 673 w 860"/>
                <a:gd name="T9" fmla="*/ 187 h 1274"/>
                <a:gd name="T10" fmla="*/ 751 w 860"/>
                <a:gd name="T11" fmla="*/ 282 h 1274"/>
                <a:gd name="T12" fmla="*/ 809 w 860"/>
                <a:gd name="T13" fmla="*/ 390 h 1274"/>
                <a:gd name="T14" fmla="*/ 847 w 860"/>
                <a:gd name="T15" fmla="*/ 509 h 1274"/>
                <a:gd name="T16" fmla="*/ 860 w 860"/>
                <a:gd name="T17" fmla="*/ 638 h 1274"/>
                <a:gd name="T18" fmla="*/ 847 w 860"/>
                <a:gd name="T19" fmla="*/ 765 h 1274"/>
                <a:gd name="T20" fmla="*/ 809 w 860"/>
                <a:gd name="T21" fmla="*/ 885 h 1274"/>
                <a:gd name="T22" fmla="*/ 751 w 860"/>
                <a:gd name="T23" fmla="*/ 993 h 1274"/>
                <a:gd name="T24" fmla="*/ 673 w 860"/>
                <a:gd name="T25" fmla="*/ 1088 h 1274"/>
                <a:gd name="T26" fmla="*/ 578 w 860"/>
                <a:gd name="T27" fmla="*/ 1165 h 1274"/>
                <a:gd name="T28" fmla="*/ 470 w 860"/>
                <a:gd name="T29" fmla="*/ 1224 h 1274"/>
                <a:gd name="T30" fmla="*/ 351 w 860"/>
                <a:gd name="T31" fmla="*/ 1261 h 1274"/>
                <a:gd name="T32" fmla="*/ 222 w 860"/>
                <a:gd name="T33" fmla="*/ 1274 h 1274"/>
                <a:gd name="T34" fmla="*/ 0 w 860"/>
                <a:gd name="T35" fmla="*/ 1116 h 1274"/>
                <a:gd name="T36" fmla="*/ 279 w 860"/>
                <a:gd name="T37" fmla="*/ 1113 h 1274"/>
                <a:gd name="T38" fmla="*/ 384 w 860"/>
                <a:gd name="T39" fmla="*/ 1088 h 1274"/>
                <a:gd name="T40" fmla="*/ 479 w 860"/>
                <a:gd name="T41" fmla="*/ 1042 h 1274"/>
                <a:gd name="T42" fmla="*/ 562 w 860"/>
                <a:gd name="T43" fmla="*/ 976 h 1274"/>
                <a:gd name="T44" fmla="*/ 627 w 860"/>
                <a:gd name="T45" fmla="*/ 894 h 1274"/>
                <a:gd name="T46" fmla="*/ 674 w 860"/>
                <a:gd name="T47" fmla="*/ 798 h 1274"/>
                <a:gd name="T48" fmla="*/ 698 w 860"/>
                <a:gd name="T49" fmla="*/ 693 h 1274"/>
                <a:gd name="T50" fmla="*/ 698 w 860"/>
                <a:gd name="T51" fmla="*/ 582 h 1274"/>
                <a:gd name="T52" fmla="*/ 674 w 860"/>
                <a:gd name="T53" fmla="*/ 476 h 1274"/>
                <a:gd name="T54" fmla="*/ 627 w 860"/>
                <a:gd name="T55" fmla="*/ 381 h 1274"/>
                <a:gd name="T56" fmla="*/ 562 w 860"/>
                <a:gd name="T57" fmla="*/ 299 h 1274"/>
                <a:gd name="T58" fmla="*/ 479 w 860"/>
                <a:gd name="T59" fmla="*/ 234 h 1274"/>
                <a:gd name="T60" fmla="*/ 384 w 860"/>
                <a:gd name="T61" fmla="*/ 186 h 1274"/>
                <a:gd name="T62" fmla="*/ 279 w 860"/>
                <a:gd name="T63" fmla="*/ 162 h 1274"/>
                <a:gd name="T64" fmla="*/ 0 w 860"/>
                <a:gd name="T65" fmla="*/ 159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 h="1274">
                  <a:moveTo>
                    <a:pt x="0" y="0"/>
                  </a:moveTo>
                  <a:lnTo>
                    <a:pt x="222" y="0"/>
                  </a:lnTo>
                  <a:lnTo>
                    <a:pt x="287" y="4"/>
                  </a:lnTo>
                  <a:lnTo>
                    <a:pt x="351" y="14"/>
                  </a:lnTo>
                  <a:lnTo>
                    <a:pt x="412" y="29"/>
                  </a:lnTo>
                  <a:lnTo>
                    <a:pt x="470" y="51"/>
                  </a:lnTo>
                  <a:lnTo>
                    <a:pt x="526" y="77"/>
                  </a:lnTo>
                  <a:lnTo>
                    <a:pt x="578" y="109"/>
                  </a:lnTo>
                  <a:lnTo>
                    <a:pt x="628" y="147"/>
                  </a:lnTo>
                  <a:lnTo>
                    <a:pt x="673" y="187"/>
                  </a:lnTo>
                  <a:lnTo>
                    <a:pt x="714" y="233"/>
                  </a:lnTo>
                  <a:lnTo>
                    <a:pt x="751" y="282"/>
                  </a:lnTo>
                  <a:lnTo>
                    <a:pt x="783" y="334"/>
                  </a:lnTo>
                  <a:lnTo>
                    <a:pt x="809" y="390"/>
                  </a:lnTo>
                  <a:lnTo>
                    <a:pt x="831" y="448"/>
                  </a:lnTo>
                  <a:lnTo>
                    <a:pt x="847" y="509"/>
                  </a:lnTo>
                  <a:lnTo>
                    <a:pt x="857" y="573"/>
                  </a:lnTo>
                  <a:lnTo>
                    <a:pt x="860" y="638"/>
                  </a:lnTo>
                  <a:lnTo>
                    <a:pt x="857" y="703"/>
                  </a:lnTo>
                  <a:lnTo>
                    <a:pt x="847" y="765"/>
                  </a:lnTo>
                  <a:lnTo>
                    <a:pt x="831" y="827"/>
                  </a:lnTo>
                  <a:lnTo>
                    <a:pt x="809" y="885"/>
                  </a:lnTo>
                  <a:lnTo>
                    <a:pt x="783" y="940"/>
                  </a:lnTo>
                  <a:lnTo>
                    <a:pt x="751" y="993"/>
                  </a:lnTo>
                  <a:lnTo>
                    <a:pt x="714" y="1043"/>
                  </a:lnTo>
                  <a:lnTo>
                    <a:pt x="673" y="1088"/>
                  </a:lnTo>
                  <a:lnTo>
                    <a:pt x="628" y="1129"/>
                  </a:lnTo>
                  <a:lnTo>
                    <a:pt x="578" y="1165"/>
                  </a:lnTo>
                  <a:lnTo>
                    <a:pt x="526" y="1197"/>
                  </a:lnTo>
                  <a:lnTo>
                    <a:pt x="470" y="1224"/>
                  </a:lnTo>
                  <a:lnTo>
                    <a:pt x="412" y="1245"/>
                  </a:lnTo>
                  <a:lnTo>
                    <a:pt x="351" y="1261"/>
                  </a:lnTo>
                  <a:lnTo>
                    <a:pt x="287" y="1270"/>
                  </a:lnTo>
                  <a:lnTo>
                    <a:pt x="222" y="1274"/>
                  </a:lnTo>
                  <a:lnTo>
                    <a:pt x="0" y="1274"/>
                  </a:lnTo>
                  <a:lnTo>
                    <a:pt x="0" y="1116"/>
                  </a:lnTo>
                  <a:lnTo>
                    <a:pt x="222" y="1116"/>
                  </a:lnTo>
                  <a:lnTo>
                    <a:pt x="279" y="1113"/>
                  </a:lnTo>
                  <a:lnTo>
                    <a:pt x="333" y="1103"/>
                  </a:lnTo>
                  <a:lnTo>
                    <a:pt x="384" y="1088"/>
                  </a:lnTo>
                  <a:lnTo>
                    <a:pt x="433" y="1067"/>
                  </a:lnTo>
                  <a:lnTo>
                    <a:pt x="479" y="1042"/>
                  </a:lnTo>
                  <a:lnTo>
                    <a:pt x="522" y="1011"/>
                  </a:lnTo>
                  <a:lnTo>
                    <a:pt x="562" y="976"/>
                  </a:lnTo>
                  <a:lnTo>
                    <a:pt x="597" y="937"/>
                  </a:lnTo>
                  <a:lnTo>
                    <a:pt x="627" y="894"/>
                  </a:lnTo>
                  <a:lnTo>
                    <a:pt x="653" y="848"/>
                  </a:lnTo>
                  <a:lnTo>
                    <a:pt x="674" y="798"/>
                  </a:lnTo>
                  <a:lnTo>
                    <a:pt x="689" y="747"/>
                  </a:lnTo>
                  <a:lnTo>
                    <a:pt x="698" y="693"/>
                  </a:lnTo>
                  <a:lnTo>
                    <a:pt x="701" y="638"/>
                  </a:lnTo>
                  <a:lnTo>
                    <a:pt x="698" y="582"/>
                  </a:lnTo>
                  <a:lnTo>
                    <a:pt x="689" y="528"/>
                  </a:lnTo>
                  <a:lnTo>
                    <a:pt x="674" y="476"/>
                  </a:lnTo>
                  <a:lnTo>
                    <a:pt x="653" y="427"/>
                  </a:lnTo>
                  <a:lnTo>
                    <a:pt x="627" y="381"/>
                  </a:lnTo>
                  <a:lnTo>
                    <a:pt x="597" y="338"/>
                  </a:lnTo>
                  <a:lnTo>
                    <a:pt x="562" y="299"/>
                  </a:lnTo>
                  <a:lnTo>
                    <a:pt x="522" y="265"/>
                  </a:lnTo>
                  <a:lnTo>
                    <a:pt x="479" y="234"/>
                  </a:lnTo>
                  <a:lnTo>
                    <a:pt x="433" y="207"/>
                  </a:lnTo>
                  <a:lnTo>
                    <a:pt x="384" y="186"/>
                  </a:lnTo>
                  <a:lnTo>
                    <a:pt x="333" y="171"/>
                  </a:lnTo>
                  <a:lnTo>
                    <a:pt x="279" y="162"/>
                  </a:lnTo>
                  <a:lnTo>
                    <a:pt x="222" y="159"/>
                  </a:lnTo>
                  <a:lnTo>
                    <a:pt x="0" y="159"/>
                  </a:lnTo>
                  <a:lnTo>
                    <a:pt x="0"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38"/>
            <p:cNvSpPr>
              <a:spLocks noEditPoints="1"/>
            </p:cNvSpPr>
            <p:nvPr/>
          </p:nvSpPr>
          <p:spPr bwMode="auto">
            <a:xfrm>
              <a:off x="5612" y="7788"/>
              <a:ext cx="277" cy="307"/>
            </a:xfrm>
            <a:custGeom>
              <a:avLst/>
              <a:gdLst>
                <a:gd name="T0" fmla="*/ 157 w 2214"/>
                <a:gd name="T1" fmla="*/ 1343 h 2449"/>
                <a:gd name="T2" fmla="*/ 172 w 2214"/>
                <a:gd name="T3" fmla="*/ 1505 h 2449"/>
                <a:gd name="T4" fmla="*/ 211 w 2214"/>
                <a:gd name="T5" fmla="*/ 1657 h 2449"/>
                <a:gd name="T6" fmla="*/ 275 w 2214"/>
                <a:gd name="T7" fmla="*/ 1799 h 2449"/>
                <a:gd name="T8" fmla="*/ 360 w 2214"/>
                <a:gd name="T9" fmla="*/ 1928 h 2449"/>
                <a:gd name="T10" fmla="*/ 463 w 2214"/>
                <a:gd name="T11" fmla="*/ 2040 h 2449"/>
                <a:gd name="T12" fmla="*/ 585 w 2214"/>
                <a:gd name="T13" fmla="*/ 2135 h 2449"/>
                <a:gd name="T14" fmla="*/ 720 w 2214"/>
                <a:gd name="T15" fmla="*/ 2209 h 2449"/>
                <a:gd name="T16" fmla="*/ 868 w 2214"/>
                <a:gd name="T17" fmla="*/ 2261 h 2449"/>
                <a:gd name="T18" fmla="*/ 1025 w 2214"/>
                <a:gd name="T19" fmla="*/ 2288 h 2449"/>
                <a:gd name="T20" fmla="*/ 1188 w 2214"/>
                <a:gd name="T21" fmla="*/ 2288 h 2449"/>
                <a:gd name="T22" fmla="*/ 1346 w 2214"/>
                <a:gd name="T23" fmla="*/ 2261 h 2449"/>
                <a:gd name="T24" fmla="*/ 1494 w 2214"/>
                <a:gd name="T25" fmla="*/ 2209 h 2449"/>
                <a:gd name="T26" fmla="*/ 1628 w 2214"/>
                <a:gd name="T27" fmla="*/ 2135 h 2449"/>
                <a:gd name="T28" fmla="*/ 1749 w 2214"/>
                <a:gd name="T29" fmla="*/ 2040 h 2449"/>
                <a:gd name="T30" fmla="*/ 1854 w 2214"/>
                <a:gd name="T31" fmla="*/ 1928 h 2449"/>
                <a:gd name="T32" fmla="*/ 1939 w 2214"/>
                <a:gd name="T33" fmla="*/ 1799 h 2449"/>
                <a:gd name="T34" fmla="*/ 2002 w 2214"/>
                <a:gd name="T35" fmla="*/ 1657 h 2449"/>
                <a:gd name="T36" fmla="*/ 2041 w 2214"/>
                <a:gd name="T37" fmla="*/ 1505 h 2449"/>
                <a:gd name="T38" fmla="*/ 2056 w 2214"/>
                <a:gd name="T39" fmla="*/ 1343 h 2449"/>
                <a:gd name="T40" fmla="*/ 157 w 2214"/>
                <a:gd name="T41" fmla="*/ 159 h 2449"/>
                <a:gd name="T42" fmla="*/ 2214 w 2214"/>
                <a:gd name="T43" fmla="*/ 0 h 2449"/>
                <a:gd name="T44" fmla="*/ 2211 w 2214"/>
                <a:gd name="T45" fmla="*/ 1429 h 2449"/>
                <a:gd name="T46" fmla="*/ 2184 w 2214"/>
                <a:gd name="T47" fmla="*/ 1596 h 2449"/>
                <a:gd name="T48" fmla="*/ 2135 w 2214"/>
                <a:gd name="T49" fmla="*/ 1755 h 2449"/>
                <a:gd name="T50" fmla="*/ 2062 w 2214"/>
                <a:gd name="T51" fmla="*/ 1901 h 2449"/>
                <a:gd name="T52" fmla="*/ 1970 w 2214"/>
                <a:gd name="T53" fmla="*/ 2034 h 2449"/>
                <a:gd name="T54" fmla="*/ 1860 w 2214"/>
                <a:gd name="T55" fmla="*/ 2153 h 2449"/>
                <a:gd name="T56" fmla="*/ 1734 w 2214"/>
                <a:gd name="T57" fmla="*/ 2255 h 2449"/>
                <a:gd name="T58" fmla="*/ 1593 w 2214"/>
                <a:gd name="T59" fmla="*/ 2337 h 2449"/>
                <a:gd name="T60" fmla="*/ 1440 w 2214"/>
                <a:gd name="T61" fmla="*/ 2398 h 2449"/>
                <a:gd name="T62" fmla="*/ 1277 w 2214"/>
                <a:gd name="T63" fmla="*/ 2436 h 2449"/>
                <a:gd name="T64" fmla="*/ 1106 w 2214"/>
                <a:gd name="T65" fmla="*/ 2449 h 2449"/>
                <a:gd name="T66" fmla="*/ 936 w 2214"/>
                <a:gd name="T67" fmla="*/ 2436 h 2449"/>
                <a:gd name="T68" fmla="*/ 773 w 2214"/>
                <a:gd name="T69" fmla="*/ 2398 h 2449"/>
                <a:gd name="T70" fmla="*/ 621 w 2214"/>
                <a:gd name="T71" fmla="*/ 2337 h 2449"/>
                <a:gd name="T72" fmla="*/ 480 w 2214"/>
                <a:gd name="T73" fmla="*/ 2255 h 2449"/>
                <a:gd name="T74" fmla="*/ 353 w 2214"/>
                <a:gd name="T75" fmla="*/ 2153 h 2449"/>
                <a:gd name="T76" fmla="*/ 243 w 2214"/>
                <a:gd name="T77" fmla="*/ 2034 h 2449"/>
                <a:gd name="T78" fmla="*/ 151 w 2214"/>
                <a:gd name="T79" fmla="*/ 1901 h 2449"/>
                <a:gd name="T80" fmla="*/ 79 w 2214"/>
                <a:gd name="T81" fmla="*/ 1755 h 2449"/>
                <a:gd name="T82" fmla="*/ 30 w 2214"/>
                <a:gd name="T83" fmla="*/ 1596 h 2449"/>
                <a:gd name="T84" fmla="*/ 3 w 2214"/>
                <a:gd name="T85" fmla="*/ 1429 h 2449"/>
                <a:gd name="T86" fmla="*/ 0 w 2214"/>
                <a:gd name="T87" fmla="*/ 921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4" h="2449">
                  <a:moveTo>
                    <a:pt x="157" y="159"/>
                  </a:moveTo>
                  <a:lnTo>
                    <a:pt x="157" y="1343"/>
                  </a:lnTo>
                  <a:lnTo>
                    <a:pt x="162" y="1425"/>
                  </a:lnTo>
                  <a:lnTo>
                    <a:pt x="172" y="1505"/>
                  </a:lnTo>
                  <a:lnTo>
                    <a:pt x="188" y="1582"/>
                  </a:lnTo>
                  <a:lnTo>
                    <a:pt x="211" y="1657"/>
                  </a:lnTo>
                  <a:lnTo>
                    <a:pt x="240" y="1730"/>
                  </a:lnTo>
                  <a:lnTo>
                    <a:pt x="275" y="1799"/>
                  </a:lnTo>
                  <a:lnTo>
                    <a:pt x="315" y="1865"/>
                  </a:lnTo>
                  <a:lnTo>
                    <a:pt x="360" y="1928"/>
                  </a:lnTo>
                  <a:lnTo>
                    <a:pt x="409" y="1986"/>
                  </a:lnTo>
                  <a:lnTo>
                    <a:pt x="463" y="2040"/>
                  </a:lnTo>
                  <a:lnTo>
                    <a:pt x="522" y="2089"/>
                  </a:lnTo>
                  <a:lnTo>
                    <a:pt x="585" y="2135"/>
                  </a:lnTo>
                  <a:lnTo>
                    <a:pt x="651" y="2174"/>
                  </a:lnTo>
                  <a:lnTo>
                    <a:pt x="720" y="2209"/>
                  </a:lnTo>
                  <a:lnTo>
                    <a:pt x="793" y="2238"/>
                  </a:lnTo>
                  <a:lnTo>
                    <a:pt x="868" y="2261"/>
                  </a:lnTo>
                  <a:lnTo>
                    <a:pt x="945" y="2278"/>
                  </a:lnTo>
                  <a:lnTo>
                    <a:pt x="1025" y="2288"/>
                  </a:lnTo>
                  <a:lnTo>
                    <a:pt x="1106" y="2292"/>
                  </a:lnTo>
                  <a:lnTo>
                    <a:pt x="1188" y="2288"/>
                  </a:lnTo>
                  <a:lnTo>
                    <a:pt x="1268" y="2278"/>
                  </a:lnTo>
                  <a:lnTo>
                    <a:pt x="1346" y="2261"/>
                  </a:lnTo>
                  <a:lnTo>
                    <a:pt x="1421" y="2238"/>
                  </a:lnTo>
                  <a:lnTo>
                    <a:pt x="1494" y="2209"/>
                  </a:lnTo>
                  <a:lnTo>
                    <a:pt x="1563" y="2174"/>
                  </a:lnTo>
                  <a:lnTo>
                    <a:pt x="1628" y="2135"/>
                  </a:lnTo>
                  <a:lnTo>
                    <a:pt x="1691" y="2089"/>
                  </a:lnTo>
                  <a:lnTo>
                    <a:pt x="1749" y="2040"/>
                  </a:lnTo>
                  <a:lnTo>
                    <a:pt x="1803" y="1986"/>
                  </a:lnTo>
                  <a:lnTo>
                    <a:pt x="1854" y="1928"/>
                  </a:lnTo>
                  <a:lnTo>
                    <a:pt x="1898" y="1865"/>
                  </a:lnTo>
                  <a:lnTo>
                    <a:pt x="1939" y="1799"/>
                  </a:lnTo>
                  <a:lnTo>
                    <a:pt x="1973" y="1730"/>
                  </a:lnTo>
                  <a:lnTo>
                    <a:pt x="2002" y="1657"/>
                  </a:lnTo>
                  <a:lnTo>
                    <a:pt x="2025" y="1582"/>
                  </a:lnTo>
                  <a:lnTo>
                    <a:pt x="2041" y="1505"/>
                  </a:lnTo>
                  <a:lnTo>
                    <a:pt x="2052" y="1425"/>
                  </a:lnTo>
                  <a:lnTo>
                    <a:pt x="2056" y="1343"/>
                  </a:lnTo>
                  <a:lnTo>
                    <a:pt x="2056" y="159"/>
                  </a:lnTo>
                  <a:lnTo>
                    <a:pt x="157" y="159"/>
                  </a:lnTo>
                  <a:close/>
                  <a:moveTo>
                    <a:pt x="0" y="0"/>
                  </a:moveTo>
                  <a:lnTo>
                    <a:pt x="2214" y="0"/>
                  </a:lnTo>
                  <a:lnTo>
                    <a:pt x="2214" y="1343"/>
                  </a:lnTo>
                  <a:lnTo>
                    <a:pt x="2211" y="1429"/>
                  </a:lnTo>
                  <a:lnTo>
                    <a:pt x="2201" y="1514"/>
                  </a:lnTo>
                  <a:lnTo>
                    <a:pt x="2184" y="1596"/>
                  </a:lnTo>
                  <a:lnTo>
                    <a:pt x="2162" y="1677"/>
                  </a:lnTo>
                  <a:lnTo>
                    <a:pt x="2135" y="1755"/>
                  </a:lnTo>
                  <a:lnTo>
                    <a:pt x="2101" y="1830"/>
                  </a:lnTo>
                  <a:lnTo>
                    <a:pt x="2062" y="1901"/>
                  </a:lnTo>
                  <a:lnTo>
                    <a:pt x="2018" y="1969"/>
                  </a:lnTo>
                  <a:lnTo>
                    <a:pt x="1970" y="2034"/>
                  </a:lnTo>
                  <a:lnTo>
                    <a:pt x="1917" y="2096"/>
                  </a:lnTo>
                  <a:lnTo>
                    <a:pt x="1860" y="2153"/>
                  </a:lnTo>
                  <a:lnTo>
                    <a:pt x="1799" y="2206"/>
                  </a:lnTo>
                  <a:lnTo>
                    <a:pt x="1734" y="2255"/>
                  </a:lnTo>
                  <a:lnTo>
                    <a:pt x="1665" y="2299"/>
                  </a:lnTo>
                  <a:lnTo>
                    <a:pt x="1593" y="2337"/>
                  </a:lnTo>
                  <a:lnTo>
                    <a:pt x="1518" y="2370"/>
                  </a:lnTo>
                  <a:lnTo>
                    <a:pt x="1440" y="2398"/>
                  </a:lnTo>
                  <a:lnTo>
                    <a:pt x="1360" y="2421"/>
                  </a:lnTo>
                  <a:lnTo>
                    <a:pt x="1277" y="2436"/>
                  </a:lnTo>
                  <a:lnTo>
                    <a:pt x="1193" y="2446"/>
                  </a:lnTo>
                  <a:lnTo>
                    <a:pt x="1106" y="2449"/>
                  </a:lnTo>
                  <a:lnTo>
                    <a:pt x="1021" y="2446"/>
                  </a:lnTo>
                  <a:lnTo>
                    <a:pt x="936" y="2436"/>
                  </a:lnTo>
                  <a:lnTo>
                    <a:pt x="853" y="2421"/>
                  </a:lnTo>
                  <a:lnTo>
                    <a:pt x="773" y="2398"/>
                  </a:lnTo>
                  <a:lnTo>
                    <a:pt x="696" y="2370"/>
                  </a:lnTo>
                  <a:lnTo>
                    <a:pt x="621" y="2337"/>
                  </a:lnTo>
                  <a:lnTo>
                    <a:pt x="548" y="2299"/>
                  </a:lnTo>
                  <a:lnTo>
                    <a:pt x="480" y="2255"/>
                  </a:lnTo>
                  <a:lnTo>
                    <a:pt x="415" y="2206"/>
                  </a:lnTo>
                  <a:lnTo>
                    <a:pt x="353" y="2153"/>
                  </a:lnTo>
                  <a:lnTo>
                    <a:pt x="296" y="2096"/>
                  </a:lnTo>
                  <a:lnTo>
                    <a:pt x="243" y="2034"/>
                  </a:lnTo>
                  <a:lnTo>
                    <a:pt x="195" y="1969"/>
                  </a:lnTo>
                  <a:lnTo>
                    <a:pt x="151" y="1901"/>
                  </a:lnTo>
                  <a:lnTo>
                    <a:pt x="112" y="1830"/>
                  </a:lnTo>
                  <a:lnTo>
                    <a:pt x="79" y="1755"/>
                  </a:lnTo>
                  <a:lnTo>
                    <a:pt x="52" y="1677"/>
                  </a:lnTo>
                  <a:lnTo>
                    <a:pt x="30" y="1596"/>
                  </a:lnTo>
                  <a:lnTo>
                    <a:pt x="13" y="1514"/>
                  </a:lnTo>
                  <a:lnTo>
                    <a:pt x="3" y="1429"/>
                  </a:lnTo>
                  <a:lnTo>
                    <a:pt x="0" y="1343"/>
                  </a:lnTo>
                  <a:lnTo>
                    <a:pt x="0" y="921"/>
                  </a:lnTo>
                  <a:lnTo>
                    <a:pt x="0" y="0"/>
                  </a:lnTo>
                  <a:close/>
                </a:path>
              </a:pathLst>
            </a:custGeom>
            <a:grpFill/>
            <a:ln w="0">
              <a:noFill/>
              <a:prstDash val="solid"/>
              <a:round/>
            </a:ln>
          </p:spPr>
          <p:txBody>
            <a:bodyPr vert="horz" wrap="square" lIns="91412" tIns="45707" rIns="91412" bIns="45707" numCol="1" anchor="t" anchorCtr="0" compatLnSpc="1"/>
            <a:lstStyle/>
            <a:p>
              <a:pPr defTabSz="882015"/>
              <a:endParaRPr lang="es-SV"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矩形 55"/>
          <p:cNvSpPr/>
          <p:nvPr/>
        </p:nvSpPr>
        <p:spPr>
          <a:xfrm>
            <a:off x="0"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250"/>
                                        <p:tgtEl>
                                          <p:spTgt spid="17"/>
                                        </p:tgtEl>
                                      </p:cBhvr>
                                    </p:animEffect>
                                    <p:anim calcmode="lin" valueType="num">
                                      <p:cBhvr>
                                        <p:cTn id="8" dur="1250" fill="hold"/>
                                        <p:tgtEl>
                                          <p:spTgt spid="17"/>
                                        </p:tgtEl>
                                        <p:attrNameLst>
                                          <p:attrName>style.rotation</p:attrName>
                                        </p:attrNameLst>
                                      </p:cBhvr>
                                      <p:tavLst>
                                        <p:tav tm="0">
                                          <p:val>
                                            <p:fltVal val="720"/>
                                          </p:val>
                                        </p:tav>
                                        <p:tav tm="100000">
                                          <p:val>
                                            <p:fltVal val="0"/>
                                          </p:val>
                                        </p:tav>
                                      </p:tavLst>
                                    </p:anim>
                                    <p:anim calcmode="lin" valueType="num">
                                      <p:cBhvr>
                                        <p:cTn id="9" dur="1250" fill="hold"/>
                                        <p:tgtEl>
                                          <p:spTgt spid="17"/>
                                        </p:tgtEl>
                                        <p:attrNameLst>
                                          <p:attrName>ppt_h</p:attrName>
                                        </p:attrNameLst>
                                      </p:cBhvr>
                                      <p:tavLst>
                                        <p:tav tm="0">
                                          <p:val>
                                            <p:fltVal val="0"/>
                                          </p:val>
                                        </p:tav>
                                        <p:tav tm="100000">
                                          <p:val>
                                            <p:strVal val="#ppt_h"/>
                                          </p:val>
                                        </p:tav>
                                      </p:tavLst>
                                    </p:anim>
                                    <p:anim calcmode="lin" valueType="num">
                                      <p:cBhvr>
                                        <p:cTn id="10" dur="1250" fill="hold"/>
                                        <p:tgtEl>
                                          <p:spTgt spid="17"/>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anim calcmode="lin" valueType="num">
                                      <p:cBhvr>
                                        <p:cTn id="14" dur="1250" fill="hold"/>
                                        <p:tgtEl>
                                          <p:spTgt spid="14"/>
                                        </p:tgtEl>
                                        <p:attrNameLst>
                                          <p:attrName>style.rotation</p:attrName>
                                        </p:attrNameLst>
                                      </p:cBhvr>
                                      <p:tavLst>
                                        <p:tav tm="0">
                                          <p:val>
                                            <p:fltVal val="720"/>
                                          </p:val>
                                        </p:tav>
                                        <p:tav tm="100000">
                                          <p:val>
                                            <p:fltVal val="0"/>
                                          </p:val>
                                        </p:tav>
                                      </p:tavLst>
                                    </p:anim>
                                    <p:anim calcmode="lin" valueType="num">
                                      <p:cBhvr>
                                        <p:cTn id="15" dur="1250" fill="hold"/>
                                        <p:tgtEl>
                                          <p:spTgt spid="14"/>
                                        </p:tgtEl>
                                        <p:attrNameLst>
                                          <p:attrName>ppt_h</p:attrName>
                                        </p:attrNameLst>
                                      </p:cBhvr>
                                      <p:tavLst>
                                        <p:tav tm="0">
                                          <p:val>
                                            <p:fltVal val="0"/>
                                          </p:val>
                                        </p:tav>
                                        <p:tav tm="100000">
                                          <p:val>
                                            <p:strVal val="#ppt_h"/>
                                          </p:val>
                                        </p:tav>
                                      </p:tavLst>
                                    </p:anim>
                                    <p:anim calcmode="lin" valueType="num">
                                      <p:cBhvr>
                                        <p:cTn id="16" dur="1250" fill="hold"/>
                                        <p:tgtEl>
                                          <p:spTgt spid="1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250"/>
                                        <p:tgtEl>
                                          <p:spTgt spid="11"/>
                                        </p:tgtEl>
                                      </p:cBhvr>
                                    </p:animEffect>
                                    <p:anim calcmode="lin" valueType="num">
                                      <p:cBhvr>
                                        <p:cTn id="20" dur="1250" fill="hold"/>
                                        <p:tgtEl>
                                          <p:spTgt spid="11"/>
                                        </p:tgtEl>
                                        <p:attrNameLst>
                                          <p:attrName>style.rotation</p:attrName>
                                        </p:attrNameLst>
                                      </p:cBhvr>
                                      <p:tavLst>
                                        <p:tav tm="0">
                                          <p:val>
                                            <p:fltVal val="720"/>
                                          </p:val>
                                        </p:tav>
                                        <p:tav tm="100000">
                                          <p:val>
                                            <p:fltVal val="0"/>
                                          </p:val>
                                        </p:tav>
                                      </p:tavLst>
                                    </p:anim>
                                    <p:anim calcmode="lin" valueType="num">
                                      <p:cBhvr>
                                        <p:cTn id="21" dur="1250" fill="hold"/>
                                        <p:tgtEl>
                                          <p:spTgt spid="11"/>
                                        </p:tgtEl>
                                        <p:attrNameLst>
                                          <p:attrName>ppt_h</p:attrName>
                                        </p:attrNameLst>
                                      </p:cBhvr>
                                      <p:tavLst>
                                        <p:tav tm="0">
                                          <p:val>
                                            <p:fltVal val="0"/>
                                          </p:val>
                                        </p:tav>
                                        <p:tav tm="100000">
                                          <p:val>
                                            <p:strVal val="#ppt_h"/>
                                          </p:val>
                                        </p:tav>
                                      </p:tavLst>
                                    </p:anim>
                                    <p:anim calcmode="lin" valueType="num">
                                      <p:cBhvr>
                                        <p:cTn id="22" dur="1250" fill="hold"/>
                                        <p:tgtEl>
                                          <p:spTgt spid="11"/>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75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250"/>
                                        <p:tgtEl>
                                          <p:spTgt spid="8"/>
                                        </p:tgtEl>
                                      </p:cBhvr>
                                    </p:animEffect>
                                    <p:anim calcmode="lin" valueType="num">
                                      <p:cBhvr>
                                        <p:cTn id="26" dur="1250" fill="hold"/>
                                        <p:tgtEl>
                                          <p:spTgt spid="8"/>
                                        </p:tgtEl>
                                        <p:attrNameLst>
                                          <p:attrName>style.rotation</p:attrName>
                                        </p:attrNameLst>
                                      </p:cBhvr>
                                      <p:tavLst>
                                        <p:tav tm="0">
                                          <p:val>
                                            <p:fltVal val="720"/>
                                          </p:val>
                                        </p:tav>
                                        <p:tav tm="100000">
                                          <p:val>
                                            <p:fltVal val="0"/>
                                          </p:val>
                                        </p:tav>
                                      </p:tavLst>
                                    </p:anim>
                                    <p:anim calcmode="lin" valueType="num">
                                      <p:cBhvr>
                                        <p:cTn id="27" dur="1250" fill="hold"/>
                                        <p:tgtEl>
                                          <p:spTgt spid="8"/>
                                        </p:tgtEl>
                                        <p:attrNameLst>
                                          <p:attrName>ppt_h</p:attrName>
                                        </p:attrNameLst>
                                      </p:cBhvr>
                                      <p:tavLst>
                                        <p:tav tm="0">
                                          <p:val>
                                            <p:fltVal val="0"/>
                                          </p:val>
                                        </p:tav>
                                        <p:tav tm="100000">
                                          <p:val>
                                            <p:strVal val="#ppt_h"/>
                                          </p:val>
                                        </p:tav>
                                      </p:tavLst>
                                    </p:anim>
                                    <p:anim calcmode="lin" valueType="num">
                                      <p:cBhvr>
                                        <p:cTn id="28" dur="1250" fill="hold"/>
                                        <p:tgtEl>
                                          <p:spTgt spid="8"/>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10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250"/>
                                        <p:tgtEl>
                                          <p:spTgt spid="5"/>
                                        </p:tgtEl>
                                      </p:cBhvr>
                                    </p:animEffect>
                                    <p:anim calcmode="lin" valueType="num">
                                      <p:cBhvr>
                                        <p:cTn id="32" dur="1250" fill="hold"/>
                                        <p:tgtEl>
                                          <p:spTgt spid="5"/>
                                        </p:tgtEl>
                                        <p:attrNameLst>
                                          <p:attrName>style.rotation</p:attrName>
                                        </p:attrNameLst>
                                      </p:cBhvr>
                                      <p:tavLst>
                                        <p:tav tm="0">
                                          <p:val>
                                            <p:fltVal val="720"/>
                                          </p:val>
                                        </p:tav>
                                        <p:tav tm="100000">
                                          <p:val>
                                            <p:fltVal val="0"/>
                                          </p:val>
                                        </p:tav>
                                      </p:tavLst>
                                    </p:anim>
                                    <p:anim calcmode="lin" valueType="num">
                                      <p:cBhvr>
                                        <p:cTn id="33" dur="1250" fill="hold"/>
                                        <p:tgtEl>
                                          <p:spTgt spid="5"/>
                                        </p:tgtEl>
                                        <p:attrNameLst>
                                          <p:attrName>ppt_h</p:attrName>
                                        </p:attrNameLst>
                                      </p:cBhvr>
                                      <p:tavLst>
                                        <p:tav tm="0">
                                          <p:val>
                                            <p:fltVal val="0"/>
                                          </p:val>
                                        </p:tav>
                                        <p:tav tm="100000">
                                          <p:val>
                                            <p:strVal val="#ppt_h"/>
                                          </p:val>
                                        </p:tav>
                                      </p:tavLst>
                                    </p:anim>
                                    <p:anim calcmode="lin" valueType="num">
                                      <p:cBhvr>
                                        <p:cTn id="34" dur="1250" fill="hold"/>
                                        <p:tgtEl>
                                          <p:spTgt spid="5"/>
                                        </p:tgtEl>
                                        <p:attrNameLst>
                                          <p:attrName>ppt_w</p:attrName>
                                        </p:attrNameLst>
                                      </p:cBhvr>
                                      <p:tavLst>
                                        <p:tav tm="0">
                                          <p:val>
                                            <p:fltVal val="0"/>
                                          </p:val>
                                        </p:tav>
                                        <p:tav tm="100000">
                                          <p:val>
                                            <p:strVal val="#ppt_w"/>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65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650"/>
                                        <p:tgtEl>
                                          <p:spTgt spid="21"/>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65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650"/>
                                        <p:tgtEl>
                                          <p:spTgt spid="22"/>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65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650"/>
                                        <p:tgtEl>
                                          <p:spTgt spid="23"/>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65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650"/>
                                        <p:tgtEl>
                                          <p:spTgt spid="24"/>
                                        </p:tgtEl>
                                      </p:cBhvr>
                                    </p:animEffect>
                                  </p:childTnLst>
                                </p:cTn>
                              </p:par>
                            </p:childTnLst>
                          </p:cTn>
                        </p:par>
                        <p:par>
                          <p:cTn id="67" fill="hold">
                            <p:stCondLst>
                              <p:cond delay="6000"/>
                            </p:stCondLst>
                            <p:childTnLst>
                              <p:par>
                                <p:cTn id="68" presetID="10" presetClass="entr" presetSubtype="0" fill="hold"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65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6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重点工作回顾</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612782" y="1597017"/>
            <a:ext cx="1078299" cy="1078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710126" y="1597017"/>
            <a:ext cx="2861875"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24"/>
          <p:cNvSpPr>
            <a:spLocks noChangeArrowheads="1"/>
          </p:cNvSpPr>
          <p:nvPr/>
        </p:nvSpPr>
        <p:spPr bwMode="auto">
          <a:xfrm>
            <a:off x="1854097" y="1696909"/>
            <a:ext cx="2573933" cy="89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612782" y="2824216"/>
            <a:ext cx="1078299" cy="10789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1710126" y="2824216"/>
            <a:ext cx="2861875"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24"/>
          <p:cNvSpPr>
            <a:spLocks noChangeArrowheads="1"/>
          </p:cNvSpPr>
          <p:nvPr/>
        </p:nvSpPr>
        <p:spPr bwMode="auto">
          <a:xfrm>
            <a:off x="1854097" y="2924107"/>
            <a:ext cx="2573933" cy="89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4715972" y="1597017"/>
            <a:ext cx="3813738" cy="263281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4"/>
          <p:cNvSpPr>
            <a:spLocks noEditPoints="1"/>
          </p:cNvSpPr>
          <p:nvPr/>
        </p:nvSpPr>
        <p:spPr bwMode="auto">
          <a:xfrm>
            <a:off x="1041381" y="2002867"/>
            <a:ext cx="221103" cy="267264"/>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9"/>
          <p:cNvSpPr>
            <a:spLocks noEditPoints="1"/>
          </p:cNvSpPr>
          <p:nvPr/>
        </p:nvSpPr>
        <p:spPr bwMode="auto">
          <a:xfrm>
            <a:off x="1018787" y="3228855"/>
            <a:ext cx="267099" cy="269686"/>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8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2" presetClass="entr" presetSubtype="8" fill="hold" grpId="0" nodeType="withEffect">
                                  <p:stCondLst>
                                    <p:cond delay="11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2" presetClass="entr" presetSubtype="2" fill="hold" grpId="0" nodeType="withEffect">
                                  <p:stCondLst>
                                    <p:cond delay="1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ppt_x</p:attrName>
                                        </p:attrNameLst>
                                      </p:cBhvr>
                                      <p:tavLst>
                                        <p:tav tm="0">
                                          <p:val>
                                            <p:strVal val="#ppt_x+#ppt_w*1.125000"/>
                                          </p:val>
                                        </p:tav>
                                        <p:tav tm="100000">
                                          <p:val>
                                            <p:strVal val="#ppt_x"/>
                                          </p:val>
                                        </p:tav>
                                      </p:tavLst>
                                    </p:anim>
                                    <p:animEffect transition="in" filter="wipe(left)">
                                      <p:cBhvr>
                                        <p:cTn id="21" dur="500"/>
                                        <p:tgtEl>
                                          <p:spTgt spid="7"/>
                                        </p:tgtEl>
                                      </p:cBhvr>
                                    </p:animEffect>
                                  </p:childTnLst>
                                </p:cTn>
                              </p:par>
                              <p:par>
                                <p:cTn id="22" presetID="53" presetClass="entr" presetSubtype="16" fill="hold" grpId="0" nodeType="withEffect">
                                  <p:stCondLst>
                                    <p:cond delay="6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8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22" presetClass="entr" presetSubtype="8" fill="hold" grpId="0" nodeType="withEffect">
                                  <p:stCondLst>
                                    <p:cond delay="110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12" presetClass="entr" presetSubtype="2" fill="hold" grpId="0" nodeType="withEffect">
                                  <p:stCondLst>
                                    <p:cond delay="11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p:tgtEl>
                                          <p:spTgt spid="10"/>
                                        </p:tgtEl>
                                        <p:attrNameLst>
                                          <p:attrName>ppt_x</p:attrName>
                                        </p:attrNameLst>
                                      </p:cBhvr>
                                      <p:tavLst>
                                        <p:tav tm="0">
                                          <p:val>
                                            <p:strVal val="#ppt_x+#ppt_w*1.125000"/>
                                          </p:val>
                                        </p:tav>
                                        <p:tav tm="100000">
                                          <p:val>
                                            <p:strVal val="#ppt_x"/>
                                          </p:val>
                                        </p:tav>
                                      </p:tavLst>
                                    </p:anim>
                                    <p:animEffect transition="in" filter="wipe(left)">
                                      <p:cBhvr>
                                        <p:cTn id="38" dur="500"/>
                                        <p:tgtEl>
                                          <p:spTgt spid="10"/>
                                        </p:tgtEl>
                                      </p:cBhvr>
                                    </p:animEffect>
                                  </p:childTnLst>
                                </p:cTn>
                              </p:par>
                              <p:par>
                                <p:cTn id="39" presetID="42" presetClass="entr" presetSubtype="0" fill="hold" grpId="0" nodeType="withEffect">
                                  <p:stCondLst>
                                    <p:cond delay="16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团队建设情况</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5"/>
          <p:cNvSpPr/>
          <p:nvPr/>
        </p:nvSpPr>
        <p:spPr bwMode="auto">
          <a:xfrm>
            <a:off x="836307" y="2359845"/>
            <a:ext cx="1520291" cy="933450"/>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2">
              <a:alpha val="91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2011078" y="1481165"/>
            <a:ext cx="1520291" cy="1812131"/>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1">
              <a:alpha val="91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3224472" y="1981228"/>
            <a:ext cx="1520291" cy="1312069"/>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2">
              <a:alpha val="91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5"/>
          <p:cNvSpPr/>
          <p:nvPr/>
        </p:nvSpPr>
        <p:spPr bwMode="auto">
          <a:xfrm>
            <a:off x="4399242" y="1215646"/>
            <a:ext cx="1520291" cy="2077651"/>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1">
              <a:alpha val="91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5"/>
          <p:cNvSpPr/>
          <p:nvPr/>
        </p:nvSpPr>
        <p:spPr bwMode="auto">
          <a:xfrm>
            <a:off x="5612635" y="1759770"/>
            <a:ext cx="1520291" cy="1533525"/>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2">
              <a:alpha val="91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5"/>
          <p:cNvSpPr/>
          <p:nvPr/>
        </p:nvSpPr>
        <p:spPr bwMode="auto">
          <a:xfrm>
            <a:off x="6787406" y="2359845"/>
            <a:ext cx="1520291" cy="933450"/>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1">
              <a:alpha val="91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26"/>
          <p:cNvSpPr/>
          <p:nvPr/>
        </p:nvSpPr>
        <p:spPr>
          <a:xfrm>
            <a:off x="5016558" y="1345101"/>
            <a:ext cx="285656" cy="300082"/>
          </a:xfrm>
          <a:prstGeom prst="rect">
            <a:avLst/>
          </a:prstGeom>
        </p:spPr>
        <p:txBody>
          <a:bodyPr wrap="none">
            <a:spAutoFit/>
          </a:bodyPr>
          <a:lstStyle/>
          <a:p>
            <a:pPr algn="ctr"/>
            <a:r>
              <a:rPr lang="en-AU" sz="135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4</a:t>
            </a:r>
            <a:endParaRPr lang="en-US" sz="135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27"/>
          <p:cNvSpPr/>
          <p:nvPr/>
        </p:nvSpPr>
        <p:spPr>
          <a:xfrm>
            <a:off x="3841788" y="2110229"/>
            <a:ext cx="285656" cy="300082"/>
          </a:xfrm>
          <a:prstGeom prst="rect">
            <a:avLst/>
          </a:prstGeom>
        </p:spPr>
        <p:txBody>
          <a:bodyPr wrap="none">
            <a:spAutoFit/>
          </a:bodyPr>
          <a:lstStyle/>
          <a:p>
            <a:pPr algn="ctr"/>
            <a:r>
              <a:rPr lang="en-AU" sz="135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sz="135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28"/>
          <p:cNvSpPr/>
          <p:nvPr/>
        </p:nvSpPr>
        <p:spPr>
          <a:xfrm>
            <a:off x="6229952" y="1928867"/>
            <a:ext cx="285656" cy="300082"/>
          </a:xfrm>
          <a:prstGeom prst="rect">
            <a:avLst/>
          </a:prstGeom>
        </p:spPr>
        <p:txBody>
          <a:bodyPr wrap="none">
            <a:spAutoFit/>
          </a:bodyPr>
          <a:lstStyle/>
          <a:p>
            <a:pPr algn="ctr"/>
            <a:r>
              <a:rPr lang="en-AU" sz="135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5</a:t>
            </a:r>
          </a:p>
        </p:txBody>
      </p:sp>
      <p:sp>
        <p:nvSpPr>
          <p:cNvPr id="14" name="Rectangle 29"/>
          <p:cNvSpPr/>
          <p:nvPr/>
        </p:nvSpPr>
        <p:spPr>
          <a:xfrm>
            <a:off x="7404722" y="2457505"/>
            <a:ext cx="285656" cy="300082"/>
          </a:xfrm>
          <a:prstGeom prst="rect">
            <a:avLst/>
          </a:prstGeom>
        </p:spPr>
        <p:txBody>
          <a:bodyPr wrap="none">
            <a:spAutoFit/>
          </a:bodyPr>
          <a:lstStyle/>
          <a:p>
            <a:pPr lvl="0" algn="ctr"/>
            <a:r>
              <a:rPr lang="en-AU" sz="13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13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30"/>
          <p:cNvSpPr/>
          <p:nvPr/>
        </p:nvSpPr>
        <p:spPr>
          <a:xfrm>
            <a:off x="2628393" y="1586354"/>
            <a:ext cx="285656" cy="300082"/>
          </a:xfrm>
          <a:prstGeom prst="rect">
            <a:avLst/>
          </a:prstGeom>
        </p:spPr>
        <p:txBody>
          <a:bodyPr wrap="none">
            <a:spAutoFit/>
          </a:bodyPr>
          <a:lstStyle/>
          <a:p>
            <a:pPr algn="ctr"/>
            <a:r>
              <a:rPr lang="en-AU" sz="135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135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31"/>
          <p:cNvSpPr/>
          <p:nvPr/>
        </p:nvSpPr>
        <p:spPr>
          <a:xfrm>
            <a:off x="1453583" y="2478936"/>
            <a:ext cx="285656" cy="300082"/>
          </a:xfrm>
          <a:prstGeom prst="rect">
            <a:avLst/>
          </a:prstGeom>
        </p:spPr>
        <p:txBody>
          <a:bodyPr wrap="none">
            <a:spAutoFit/>
          </a:bodyPr>
          <a:lstStyle/>
          <a:p>
            <a:pPr algn="ctr"/>
            <a:r>
              <a:rPr lang="en-AU" sz="13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13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33"/>
          <p:cNvSpPr txBox="1"/>
          <p:nvPr/>
        </p:nvSpPr>
        <p:spPr>
          <a:xfrm>
            <a:off x="2509934" y="2949452"/>
            <a:ext cx="522577" cy="32360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概念</a:t>
            </a:r>
            <a:r>
              <a:rPr lang="en-AU"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&amp;</a:t>
            </a:r>
          </a:p>
          <a:p>
            <a:pPr marL="0" indent="0" algn="ctr">
              <a:lnSpc>
                <a:spcPct val="100000"/>
              </a:lnSpc>
              <a:spcBef>
                <a:spcPts val="0"/>
              </a:spcBef>
              <a:buNone/>
            </a:pPr>
            <a:r>
              <a:rPr lang="en-AU"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创意</a:t>
            </a:r>
            <a:endParaRPr lang="en-AU"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3"/>
          <p:cNvSpPr txBox="1"/>
          <p:nvPr/>
        </p:nvSpPr>
        <p:spPr>
          <a:xfrm>
            <a:off x="1335123" y="2949452"/>
            <a:ext cx="522577" cy="32360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系统</a:t>
            </a:r>
            <a:endParaRPr lang="en-AU"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marL="0" indent="0" algn="ctr">
              <a:lnSpc>
                <a:spcPct val="100000"/>
              </a:lnSpc>
              <a:spcBef>
                <a:spcPts val="0"/>
              </a:spcBef>
              <a:buNone/>
            </a:pPr>
            <a:r>
              <a:rPr lang="zh-CN" altLang="en-US"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安全</a:t>
            </a:r>
            <a:endParaRPr lang="en-AU"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33"/>
          <p:cNvSpPr txBox="1"/>
          <p:nvPr/>
        </p:nvSpPr>
        <p:spPr>
          <a:xfrm>
            <a:off x="4898098" y="2949452"/>
            <a:ext cx="522577" cy="32360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数据</a:t>
            </a:r>
            <a:endParaRPr lang="en-AU"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marL="0" indent="0" algn="ctr">
              <a:lnSpc>
                <a:spcPct val="100000"/>
              </a:lnSpc>
              <a:spcBef>
                <a:spcPts val="0"/>
              </a:spcBef>
              <a:buNone/>
            </a:pPr>
            <a:r>
              <a:rPr lang="zh-CN" altLang="en-US"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分析</a:t>
            </a:r>
            <a:endParaRPr lang="en-AU"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3"/>
          <p:cNvSpPr txBox="1"/>
          <p:nvPr/>
        </p:nvSpPr>
        <p:spPr>
          <a:xfrm>
            <a:off x="3723328" y="2949452"/>
            <a:ext cx="522577" cy="32360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商业</a:t>
            </a:r>
            <a:endParaRPr lang="en-AU"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marL="0" indent="0" algn="ctr">
              <a:lnSpc>
                <a:spcPct val="100000"/>
              </a:lnSpc>
              <a:spcBef>
                <a:spcPts val="0"/>
              </a:spcBef>
              <a:buNone/>
            </a:pPr>
            <a:r>
              <a:rPr lang="zh-CN" altLang="en-US"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策略</a:t>
            </a:r>
            <a:endParaRPr lang="en-AU"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33"/>
          <p:cNvSpPr txBox="1"/>
          <p:nvPr/>
        </p:nvSpPr>
        <p:spPr>
          <a:xfrm>
            <a:off x="7247638" y="2949452"/>
            <a:ext cx="522577" cy="32360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产品</a:t>
            </a:r>
            <a:endParaRPr lang="en-US" altLang="zh-CN"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marL="0" indent="0" algn="ctr">
              <a:lnSpc>
                <a:spcPct val="100000"/>
              </a:lnSpc>
              <a:spcBef>
                <a:spcPts val="0"/>
              </a:spcBef>
              <a:buNone/>
            </a:pPr>
            <a:r>
              <a:rPr lang="zh-CN" altLang="en-US"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发布</a:t>
            </a:r>
            <a:endParaRPr lang="en-AU"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3"/>
          <p:cNvSpPr txBox="1"/>
          <p:nvPr/>
        </p:nvSpPr>
        <p:spPr>
          <a:xfrm>
            <a:off x="6111492" y="2949452"/>
            <a:ext cx="522577" cy="32360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销售</a:t>
            </a:r>
            <a:endParaRPr lang="en-AU"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marL="0" indent="0" algn="ctr">
              <a:lnSpc>
                <a:spcPct val="100000"/>
              </a:lnSpc>
              <a:spcBef>
                <a:spcPts val="0"/>
              </a:spcBef>
              <a:buNone/>
            </a:pPr>
            <a:r>
              <a:rPr lang="zh-CN" altLang="en-US"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策略</a:t>
            </a:r>
            <a:endParaRPr lang="en-AU" sz="7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32"/>
          <p:cNvSpPr txBox="1"/>
          <p:nvPr/>
        </p:nvSpPr>
        <p:spPr>
          <a:xfrm>
            <a:off x="1453902" y="3661058"/>
            <a:ext cx="6684656" cy="67904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75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此处添加详细文本描述，建议与标题相关并符合整体语言风格，语言描述尽量简洁生动。尽量将每页幻灯片的字数控制在</a:t>
            </a:r>
            <a:r>
              <a:rPr lang="en-US" altLang="zh-CN" sz="75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200</a:t>
            </a:r>
            <a:r>
              <a:rPr lang="zh-CN" altLang="en-US" sz="75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字以内，据统计每页幻灯片的最好控制在</a:t>
            </a:r>
            <a:r>
              <a:rPr lang="en-US" altLang="zh-CN" sz="75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75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分钟之内。此处添加详细文本描述，建议与标题相关并符合整体语言风格，语言描述尽量简洁生动。尽量将每页幻灯片的字数控制在</a:t>
            </a:r>
            <a:r>
              <a:rPr lang="en-US" altLang="zh-CN" sz="75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200</a:t>
            </a:r>
            <a:r>
              <a:rPr lang="zh-CN" altLang="en-US" sz="75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字以内，据统计每页幻灯片的最好控制在</a:t>
            </a:r>
            <a:r>
              <a:rPr lang="en-US" altLang="zh-CN" sz="75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75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分钟之内。</a:t>
            </a:r>
          </a:p>
        </p:txBody>
      </p:sp>
      <p:sp>
        <p:nvSpPr>
          <p:cNvPr id="24" name="Freeform 116"/>
          <p:cNvSpPr>
            <a:spLocks noEditPoints="1"/>
          </p:cNvSpPr>
          <p:nvPr/>
        </p:nvSpPr>
        <p:spPr bwMode="auto">
          <a:xfrm>
            <a:off x="797909" y="3625624"/>
            <a:ext cx="537214" cy="474073"/>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矩形 24"/>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5" y="0"/>
            <a:ext cx="3653303" cy="5143500"/>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2789802" y="1782002"/>
            <a:ext cx="1567338"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4412155" y="1689986"/>
            <a:ext cx="4452221" cy="800403"/>
          </a:xfrm>
          <a:prstGeom prst="rect">
            <a:avLst/>
          </a:prstGeom>
          <a:noFill/>
          <a:effectLst/>
        </p:spPr>
        <p:txBody>
          <a:bodyPr wrap="square" lIns="72572" tIns="36286" rIns="72572" bIns="36286" rtlCol="0">
            <a:spAutoFit/>
          </a:bodyPr>
          <a:lstStyle/>
          <a:p>
            <a:pPr algn="ctr"/>
            <a:r>
              <a:rPr lang="zh-CN" altLang="en-US" sz="4725" b="1"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工作完成情况</a:t>
            </a:r>
          </a:p>
        </p:txBody>
      </p:sp>
      <p:grpSp>
        <p:nvGrpSpPr>
          <p:cNvPr id="16" name="组合 15"/>
          <p:cNvGrpSpPr/>
          <p:nvPr/>
        </p:nvGrpSpPr>
        <p:grpSpPr>
          <a:xfrm>
            <a:off x="5209883" y="2802534"/>
            <a:ext cx="1339573" cy="334707"/>
            <a:chOff x="3276600" y="3624263"/>
            <a:chExt cx="1348281" cy="336710"/>
          </a:xfrm>
        </p:grpSpPr>
        <p:grpSp>
          <p:nvGrpSpPr>
            <p:cNvPr id="17" name="Group 10"/>
            <p:cNvGrpSpPr/>
            <p:nvPr/>
          </p:nvGrpSpPr>
          <p:grpSpPr bwMode="auto">
            <a:xfrm>
              <a:off x="3276600" y="3649663"/>
              <a:ext cx="282575" cy="282575"/>
              <a:chOff x="0" y="0"/>
              <a:chExt cx="2494" cy="2494"/>
            </a:xfrm>
          </p:grpSpPr>
          <p:sp>
            <p:nvSpPr>
              <p:cNvPr id="1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 Box 13"/>
            <p:cNvSpPr txBox="1">
              <a:spLocks noChangeArrowheads="1"/>
            </p:cNvSpPr>
            <p:nvPr/>
          </p:nvSpPr>
          <p:spPr bwMode="auto">
            <a:xfrm>
              <a:off x="3625850" y="3624263"/>
              <a:ext cx="999031"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21" name="组合 20"/>
          <p:cNvGrpSpPr/>
          <p:nvPr/>
        </p:nvGrpSpPr>
        <p:grpSpPr>
          <a:xfrm>
            <a:off x="5209885" y="3126104"/>
            <a:ext cx="1339573" cy="334707"/>
            <a:chOff x="3276600" y="3624263"/>
            <a:chExt cx="1348282" cy="33671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26" name="组合 25"/>
          <p:cNvGrpSpPr/>
          <p:nvPr/>
        </p:nvGrpSpPr>
        <p:grpSpPr>
          <a:xfrm>
            <a:off x="5209885" y="3458832"/>
            <a:ext cx="1339573" cy="334707"/>
            <a:chOff x="3276600" y="3624263"/>
            <a:chExt cx="1348282" cy="336710"/>
          </a:xfrm>
        </p:grpSpPr>
        <p:grpSp>
          <p:nvGrpSpPr>
            <p:cNvPr id="27" name="Group 10"/>
            <p:cNvGrpSpPr/>
            <p:nvPr/>
          </p:nvGrpSpPr>
          <p:grpSpPr bwMode="auto">
            <a:xfrm>
              <a:off x="3276600" y="3649663"/>
              <a:ext cx="282575" cy="282575"/>
              <a:chOff x="0" y="0"/>
              <a:chExt cx="2494" cy="2494"/>
            </a:xfrm>
          </p:grpSpPr>
          <p:sp>
            <p:nvSpPr>
              <p:cNvPr id="2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31" name="组合 30"/>
          <p:cNvGrpSpPr/>
          <p:nvPr/>
        </p:nvGrpSpPr>
        <p:grpSpPr>
          <a:xfrm>
            <a:off x="6799803" y="2827793"/>
            <a:ext cx="1339573" cy="334707"/>
            <a:chOff x="3276600" y="3624263"/>
            <a:chExt cx="1348282" cy="336710"/>
          </a:xfrm>
        </p:grpSpPr>
        <p:grpSp>
          <p:nvGrpSpPr>
            <p:cNvPr id="32" name="Group 10"/>
            <p:cNvGrpSpPr/>
            <p:nvPr/>
          </p:nvGrpSpPr>
          <p:grpSpPr bwMode="auto">
            <a:xfrm>
              <a:off x="3276600" y="3649663"/>
              <a:ext cx="282575" cy="282575"/>
              <a:chOff x="0" y="0"/>
              <a:chExt cx="2494" cy="2494"/>
            </a:xfrm>
          </p:grpSpPr>
          <p:sp>
            <p:nvSpPr>
              <p:cNvPr id="3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36" name="组合 35"/>
          <p:cNvGrpSpPr/>
          <p:nvPr/>
        </p:nvGrpSpPr>
        <p:grpSpPr>
          <a:xfrm>
            <a:off x="6799803" y="3141180"/>
            <a:ext cx="1339573" cy="334707"/>
            <a:chOff x="3276600" y="3624263"/>
            <a:chExt cx="1348282" cy="336710"/>
          </a:xfrm>
        </p:grpSpPr>
        <p:grpSp>
          <p:nvGrpSpPr>
            <p:cNvPr id="37" name="Group 10"/>
            <p:cNvGrpSpPr/>
            <p:nvPr/>
          </p:nvGrpSpPr>
          <p:grpSpPr bwMode="auto">
            <a:xfrm>
              <a:off x="3276600" y="3649663"/>
              <a:ext cx="282575" cy="282575"/>
              <a:chOff x="0" y="0"/>
              <a:chExt cx="2494" cy="2494"/>
            </a:xfrm>
          </p:grpSpPr>
          <p:sp>
            <p:nvSpPr>
              <p:cNvPr id="3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 Box 13"/>
            <p:cNvSpPr txBox="1">
              <a:spLocks noChangeArrowheads="1"/>
            </p:cNvSpPr>
            <p:nvPr/>
          </p:nvSpPr>
          <p:spPr bwMode="auto">
            <a:xfrm>
              <a:off x="3625850" y="3624263"/>
              <a:ext cx="999032"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文字标题</a:t>
              </a:r>
            </a:p>
          </p:txBody>
        </p:sp>
      </p:grpSp>
      <p:grpSp>
        <p:nvGrpSpPr>
          <p:cNvPr id="41" name="组合 40"/>
          <p:cNvGrpSpPr/>
          <p:nvPr/>
        </p:nvGrpSpPr>
        <p:grpSpPr>
          <a:xfrm>
            <a:off x="6799803" y="3462144"/>
            <a:ext cx="1339573" cy="334707"/>
            <a:chOff x="3276600" y="3624263"/>
            <a:chExt cx="1348281" cy="336710"/>
          </a:xfrm>
        </p:grpSpPr>
        <p:grpSp>
          <p:nvGrpSpPr>
            <p:cNvPr id="42" name="Group 10"/>
            <p:cNvGrpSpPr/>
            <p:nvPr/>
          </p:nvGrpSpPr>
          <p:grpSpPr bwMode="auto">
            <a:xfrm>
              <a:off x="3276600" y="3649663"/>
              <a:ext cx="282575" cy="282575"/>
              <a:chOff x="0" y="0"/>
              <a:chExt cx="2494" cy="2494"/>
            </a:xfrm>
          </p:grpSpPr>
          <p:sp>
            <p:nvSpPr>
              <p:cNvPr id="4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57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 Box 13"/>
            <p:cNvSpPr txBox="1">
              <a:spLocks noChangeArrowheads="1"/>
            </p:cNvSpPr>
            <p:nvPr/>
          </p:nvSpPr>
          <p:spPr bwMode="auto">
            <a:xfrm>
              <a:off x="3625850" y="3624263"/>
              <a:ext cx="999031" cy="33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7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文字标题</a:t>
              </a:r>
            </a:p>
          </p:txBody>
        </p:sp>
      </p:grpSp>
      <p:cxnSp>
        <p:nvCxnSpPr>
          <p:cNvPr id="46" name="直接连接符 45"/>
          <p:cNvCxnSpPr/>
          <p:nvPr/>
        </p:nvCxnSpPr>
        <p:spPr>
          <a:xfrm>
            <a:off x="4616658" y="2573868"/>
            <a:ext cx="404321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3169669" y="2081224"/>
            <a:ext cx="847794" cy="922574"/>
            <a:chOff x="4873620" y="1965325"/>
            <a:chExt cx="269882" cy="293688"/>
          </a:xfrm>
          <a:solidFill>
            <a:schemeClr val="accent2"/>
          </a:solidFill>
          <a:effectLst>
            <a:outerShdw blurRad="50800" dist="38100" dir="5400000" algn="t" rotWithShape="0">
              <a:prstClr val="black">
                <a:alpha val="40000"/>
              </a:prstClr>
            </a:outerShdw>
          </a:effectLst>
        </p:grpSpPr>
        <p:sp>
          <p:nvSpPr>
            <p:cNvPr id="48"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5"/>
                                        </p:tgtEl>
                                        <p:attrNameLst>
                                          <p:attrName>ppt_y</p:attrName>
                                        </p:attrNameLst>
                                      </p:cBhvr>
                                      <p:tavLst>
                                        <p:tav tm="0">
                                          <p:val>
                                            <p:strVal val="#ppt_y"/>
                                          </p:val>
                                        </p:tav>
                                        <p:tav tm="100000">
                                          <p:val>
                                            <p:strVal val="#ppt_y"/>
                                          </p:val>
                                        </p:tav>
                                      </p:tavLst>
                                    </p:anim>
                                    <p:anim calcmode="lin" valueType="num">
                                      <p:cBhvr>
                                        <p:cTn id="2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5"/>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childTnLst>
                          </p:cTn>
                        </p:par>
                        <p:par>
                          <p:cTn id="31" fill="hold">
                            <p:stCondLst>
                              <p:cond delay="2750"/>
                            </p:stCondLst>
                            <p:childTnLst>
                              <p:par>
                                <p:cTn id="32" presetID="2" presetClass="entr" presetSubtype="1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1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2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0-#ppt_w/2"/>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par>
                                <p:cTn id="44" presetID="2" presetClass="entr" presetSubtype="12" fill="hold" nodeType="withEffect">
                                  <p:stCondLst>
                                    <p:cond delay="3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0-#ppt_w/2"/>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par>
                                <p:cTn id="48" presetID="2" presetClass="entr" presetSubtype="12" fill="hold" nodeType="withEffect">
                                  <p:stCondLst>
                                    <p:cond delay="40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0-#ppt_w/2"/>
                                          </p:val>
                                        </p:tav>
                                        <p:tav tm="100000">
                                          <p:val>
                                            <p:strVal val="#ppt_x"/>
                                          </p:val>
                                        </p:tav>
                                      </p:tavLst>
                                    </p:anim>
                                    <p:anim calcmode="lin" valueType="num">
                                      <p:cBhvr additive="base">
                                        <p:cTn id="51" dur="500" fill="hold"/>
                                        <p:tgtEl>
                                          <p:spTgt spid="36"/>
                                        </p:tgtEl>
                                        <p:attrNameLst>
                                          <p:attrName>ppt_y</p:attrName>
                                        </p:attrNameLst>
                                      </p:cBhvr>
                                      <p:tavLst>
                                        <p:tav tm="0">
                                          <p:val>
                                            <p:strVal val="1+#ppt_h/2"/>
                                          </p:val>
                                        </p:tav>
                                        <p:tav tm="100000">
                                          <p:val>
                                            <p:strVal val="#ppt_y"/>
                                          </p:val>
                                        </p:tav>
                                      </p:tavLst>
                                    </p:anim>
                                  </p:childTnLst>
                                </p:cTn>
                              </p:par>
                              <p:par>
                                <p:cTn id="52" presetID="2" presetClass="entr" presetSubtype="12" fill="hold" nodeType="withEffect">
                                  <p:stCondLst>
                                    <p:cond delay="50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0-#ppt_w/2"/>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682019" y="195037"/>
            <a:ext cx="107273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51520" y="187447"/>
            <a:ext cx="1569660" cy="369332"/>
          </a:xfrm>
          <a:prstGeom prst="rect">
            <a:avLst/>
          </a:prstGeom>
          <a:noFill/>
        </p:spPr>
        <p:txBody>
          <a:bodyPr wrap="none" rtlCol="0">
            <a:spAutoFit/>
          </a:bodyPr>
          <a:lstStyle/>
          <a:p>
            <a:pPr lvl="0" defTabSz="685800" fontAlgn="auto">
              <a:spcBef>
                <a:spcPts val="0"/>
              </a:spcBef>
              <a:spcAft>
                <a:spcPts val="0"/>
              </a:spcAft>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年度计划完成</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bwMode="auto">
          <a:xfrm rot="10800000">
            <a:off x="3493717" y="1766811"/>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68580" tIns="34290" rIns="68580" bIns="34290" numCol="1" anchor="t" anchorCtr="0" compatLnSpc="1">
            <a:noAutofit/>
          </a:bodyPr>
          <a:lstStyle/>
          <a:p>
            <a:pPr defTabSz="913765">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p:nvSpPr>
        <p:spPr bwMode="auto">
          <a:xfrm rot="14400000">
            <a:off x="4402423" y="1998516"/>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68580" tIns="34290" rIns="68580" bIns="34290" numCol="1" anchor="t" anchorCtr="0" compatLnSpc="1">
            <a:noAutofit/>
          </a:bodyPr>
          <a:lstStyle/>
          <a:p>
            <a:pPr defTabSz="913765">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nvSpPr>
        <p:spPr bwMode="auto">
          <a:xfrm rot="18000000">
            <a:off x="4675990" y="2897475"/>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68580" tIns="34290" rIns="68580" bIns="34290" numCol="1" anchor="t" anchorCtr="0" compatLnSpc="1">
            <a:noAutofit/>
          </a:bodyPr>
          <a:lstStyle/>
          <a:p>
            <a:pPr defTabSz="913765">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任意多边形 7"/>
          <p:cNvSpPr/>
          <p:nvPr/>
        </p:nvSpPr>
        <p:spPr bwMode="auto">
          <a:xfrm rot="10800000" flipH="1" flipV="1">
            <a:off x="4039381" y="3572376"/>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68580" tIns="34290" rIns="68580" bIns="34290" numCol="1" anchor="t" anchorCtr="0" compatLnSpc="1">
            <a:noAutofit/>
          </a:bodyPr>
          <a:lstStyle/>
          <a:p>
            <a:pPr defTabSz="913765">
              <a:defRPr/>
            </a:pPr>
            <a:endParaRPr lang="zh-CN" altLang="en-US" sz="1350" kern="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bwMode="auto">
          <a:xfrm rot="14400000" flipH="1" flipV="1">
            <a:off x="3130675" y="3340671"/>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68580" tIns="34290" rIns="68580" bIns="34290" numCol="1" anchor="t" anchorCtr="0" compatLnSpc="1">
            <a:noAutofit/>
          </a:bodyPr>
          <a:lstStyle/>
          <a:p>
            <a:pPr defTabSz="913765">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bwMode="auto">
          <a:xfrm rot="18000000" flipH="1" flipV="1">
            <a:off x="2842822" y="2441711"/>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68580" tIns="34290" rIns="68580" bIns="34290" numCol="1" anchor="t" anchorCtr="0" compatLnSpc="1">
            <a:noAutofit/>
          </a:bodyPr>
          <a:lstStyle/>
          <a:p>
            <a:pPr defTabSz="913765">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nvSpPr>
        <p:spPr>
          <a:xfrm flipH="1" flipV="1">
            <a:off x="1151262" y="1844525"/>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484547"/>
            </a:solidFill>
            <a:prstDash val="solid"/>
          </a:ln>
          <a:effectLst/>
        </p:spPr>
        <p:txBody>
          <a:bodyPr rtlCol="0" anchor="ctr"/>
          <a:lstStyle/>
          <a:p>
            <a:pPr algn="ctr" defTabSz="913765">
              <a:defRPr/>
            </a:pPr>
            <a:endParaRPr lang="zh-CN" altLang="en-US"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1"/>
          <p:cNvSpPr/>
          <p:nvPr/>
        </p:nvSpPr>
        <p:spPr>
          <a:xfrm flipH="1">
            <a:off x="1145179" y="3460392"/>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00689A"/>
            </a:solidFill>
            <a:prstDash val="solid"/>
          </a:ln>
          <a:effectLst/>
        </p:spPr>
        <p:txBody>
          <a:bodyPr rtlCol="0" anchor="ctr"/>
          <a:lstStyle/>
          <a:p>
            <a:pPr algn="ctr" defTabSz="913765">
              <a:defRPr/>
            </a:pPr>
            <a:endParaRPr lang="zh-CN" altLang="en-US"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nvSpPr>
        <p:spPr>
          <a:xfrm flipV="1">
            <a:off x="5426868" y="1861196"/>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00689A"/>
            </a:solidFill>
            <a:prstDash val="solid"/>
          </a:ln>
          <a:effectLst/>
        </p:spPr>
        <p:txBody>
          <a:bodyPr rtlCol="0" anchor="ctr"/>
          <a:lstStyle/>
          <a:p>
            <a:pPr algn="ctr" defTabSz="913765">
              <a:defRPr/>
            </a:pPr>
            <a:endParaRPr lang="zh-CN" altLang="en-US" sz="1350" kern="0">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3"/>
          <p:cNvSpPr/>
          <p:nvPr/>
        </p:nvSpPr>
        <p:spPr>
          <a:xfrm>
            <a:off x="5429224" y="3450558"/>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484547"/>
            </a:solidFill>
            <a:prstDash val="solid"/>
          </a:ln>
          <a:effectLst/>
        </p:spPr>
        <p:txBody>
          <a:bodyPr rtlCol="0" anchor="ctr"/>
          <a:lstStyle/>
          <a:p>
            <a:pPr algn="ctr" defTabSz="913765">
              <a:defRPr/>
            </a:pPr>
            <a:endParaRPr lang="zh-CN" altLang="en-US" sz="1350" b="1" kern="0">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3879945" y="2373012"/>
            <a:ext cx="1028283" cy="1028283"/>
            <a:chOff x="4982373" y="2208496"/>
            <a:chExt cx="2227648" cy="2227648"/>
          </a:xfrm>
          <a:solidFill>
            <a:srgbClr val="AEC361"/>
          </a:solidFill>
          <a:effectLst/>
        </p:grpSpPr>
        <p:sp>
          <p:nvSpPr>
            <p:cNvPr id="16" name="椭圆 15"/>
            <p:cNvSpPr/>
            <p:nvPr/>
          </p:nvSpPr>
          <p:spPr>
            <a:xfrm>
              <a:off x="4982373" y="2208496"/>
              <a:ext cx="2227648" cy="2227648"/>
            </a:xfrm>
            <a:prstGeom prst="ellipse">
              <a:avLst/>
            </a:prstGeom>
            <a:solidFill>
              <a:schemeClr val="accent2"/>
            </a:solidFill>
            <a:ln w="25400" cap="flat" cmpd="sng" algn="ctr">
              <a:noFill/>
              <a:prstDash val="solid"/>
            </a:ln>
            <a:effectLst/>
          </p:spPr>
          <p:txBody>
            <a:bodyPr rtlCol="0" anchor="ctr"/>
            <a:lstStyle/>
            <a:p>
              <a:pPr algn="ctr" defTabSz="913765">
                <a:defRPr/>
              </a:pPr>
              <a:endParaRPr lang="zh-CN" altLang="en-US" sz="1350" kern="0">
                <a:solidFill>
                  <a:srgbClr val="564B45"/>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44"/>
            <p:cNvSpPr/>
            <p:nvPr/>
          </p:nvSpPr>
          <p:spPr bwMode="auto">
            <a:xfrm>
              <a:off x="7088071" y="3576989"/>
              <a:ext cx="19448" cy="27782"/>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rgbClr val="484547">
                  <a:lumMod val="65000"/>
                </a:srgbClr>
              </a:solidFill>
              <a:round/>
            </a:ln>
          </p:spPr>
          <p:txBody>
            <a:bodyPr vert="horz" wrap="square" lIns="91440" tIns="45720" rIns="91440" bIns="45720" numCol="1" anchor="t" anchorCtr="0" compatLnSpc="1"/>
            <a:lstStyle/>
            <a:p>
              <a:pPr defTabSz="913765">
                <a:defRPr/>
              </a:pPr>
              <a:endParaRPr lang="zh-CN" altLang="en-US" sz="1350" kern="0">
                <a:solidFill>
                  <a:srgbClr val="56777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
          <p:cNvGrpSpPr/>
          <p:nvPr/>
        </p:nvGrpSpPr>
        <p:grpSpPr>
          <a:xfrm>
            <a:off x="1079253" y="1097039"/>
            <a:ext cx="1764007" cy="669759"/>
            <a:chOff x="6382171" y="2195545"/>
            <a:chExt cx="1764007" cy="669759"/>
          </a:xfrm>
        </p:grpSpPr>
        <p:sp>
          <p:nvSpPr>
            <p:cNvPr id="19"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9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单击此处添加段落文本单击</a:t>
              </a:r>
              <a:r>
                <a:rPr lang="zh-CN" altLang="en-US" sz="900" dirty="0">
                  <a:solidFill>
                    <a:srgbClr val="484547"/>
                  </a:solidFill>
                  <a:latin typeface="Arial" panose="020B0604020202020204" pitchFamily="34" charset="0"/>
                  <a:ea typeface="微软雅黑" panose="020B0503020204020204" pitchFamily="34" charset="-122"/>
                  <a:sym typeface="Arial" panose="020B0604020202020204" pitchFamily="34" charset="0"/>
                </a:rPr>
                <a:t>此处添加段落文本单击此处</a:t>
              </a:r>
            </a:p>
          </p:txBody>
        </p:sp>
        <p:sp>
          <p:nvSpPr>
            <p:cNvPr id="20" name="TextBox 19"/>
            <p:cNvSpPr txBox="1">
              <a:spLocks noChangeArrowheads="1"/>
            </p:cNvSpPr>
            <p:nvPr/>
          </p:nvSpPr>
          <p:spPr bwMode="auto">
            <a:xfrm>
              <a:off x="6382172" y="2195545"/>
              <a:ext cx="1764006" cy="30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标题文字</a:t>
              </a:r>
              <a:endParaRPr lang="zh-CN" altLang="zh-CN" sz="14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grpSp>
      <p:grpSp>
        <p:nvGrpSpPr>
          <p:cNvPr id="21" name="组合 1"/>
          <p:cNvGrpSpPr/>
          <p:nvPr/>
        </p:nvGrpSpPr>
        <p:grpSpPr>
          <a:xfrm>
            <a:off x="1079253" y="3137171"/>
            <a:ext cx="1764007" cy="669759"/>
            <a:chOff x="6382171" y="2195545"/>
            <a:chExt cx="1764007" cy="669759"/>
          </a:xfrm>
        </p:grpSpPr>
        <p:sp>
          <p:nvSpPr>
            <p:cNvPr id="22" name="TextBox 22"/>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9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单击此处添加段落文本单击</a:t>
              </a:r>
              <a:r>
                <a:rPr lang="zh-CN" altLang="en-US" sz="900" dirty="0">
                  <a:solidFill>
                    <a:srgbClr val="484547"/>
                  </a:solidFill>
                  <a:latin typeface="Arial" panose="020B0604020202020204" pitchFamily="34" charset="0"/>
                  <a:ea typeface="微软雅黑" panose="020B0503020204020204" pitchFamily="34" charset="-122"/>
                  <a:sym typeface="Arial" panose="020B0604020202020204" pitchFamily="34" charset="0"/>
                </a:rPr>
                <a:t>此处添加段落文本单击此处</a:t>
              </a:r>
            </a:p>
          </p:txBody>
        </p:sp>
        <p:sp>
          <p:nvSpPr>
            <p:cNvPr id="23" name="TextBox 19"/>
            <p:cNvSpPr txBox="1">
              <a:spLocks noChangeArrowheads="1"/>
            </p:cNvSpPr>
            <p:nvPr/>
          </p:nvSpPr>
          <p:spPr bwMode="auto">
            <a:xfrm>
              <a:off x="6382172" y="2195545"/>
              <a:ext cx="1764006" cy="30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标题文字</a:t>
              </a:r>
              <a:endParaRPr lang="zh-CN" altLang="zh-CN" sz="1400" dirty="0">
                <a:solidFill>
                  <a:schemeClr val="tx1">
                    <a:lumMod val="75000"/>
                    <a:lumOff val="25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grpSp>
      <p:grpSp>
        <p:nvGrpSpPr>
          <p:cNvPr id="24" name="组合 1"/>
          <p:cNvGrpSpPr/>
          <p:nvPr/>
        </p:nvGrpSpPr>
        <p:grpSpPr>
          <a:xfrm>
            <a:off x="5939982" y="1097039"/>
            <a:ext cx="1764007" cy="669759"/>
            <a:chOff x="6382171" y="2195545"/>
            <a:chExt cx="1764007" cy="669759"/>
          </a:xfrm>
        </p:grpSpPr>
        <p:sp>
          <p:nvSpPr>
            <p:cNvPr id="25"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9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单击此处添加段落文本单击</a:t>
              </a:r>
              <a:r>
                <a:rPr lang="zh-CN" altLang="en-US" sz="900" dirty="0">
                  <a:solidFill>
                    <a:srgbClr val="484547"/>
                  </a:solidFill>
                  <a:latin typeface="Arial" panose="020B0604020202020204" pitchFamily="34" charset="0"/>
                  <a:ea typeface="微软雅黑" panose="020B0503020204020204" pitchFamily="34" charset="-122"/>
                  <a:sym typeface="Arial" panose="020B0604020202020204" pitchFamily="34" charset="0"/>
                </a:rPr>
                <a:t>此处添加段落文本单击此处</a:t>
              </a:r>
            </a:p>
          </p:txBody>
        </p:sp>
        <p:sp>
          <p:nvSpPr>
            <p:cNvPr id="26" name="TextBox 19"/>
            <p:cNvSpPr txBox="1">
              <a:spLocks noChangeArrowheads="1"/>
            </p:cNvSpPr>
            <p:nvPr/>
          </p:nvSpPr>
          <p:spPr bwMode="auto">
            <a:xfrm>
              <a:off x="6382172" y="2195545"/>
              <a:ext cx="1764006" cy="30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标题文字</a:t>
              </a:r>
              <a:endParaRPr lang="zh-CN" altLang="zh-CN" sz="1400" dirty="0">
                <a:solidFill>
                  <a:schemeClr val="tx1">
                    <a:lumMod val="75000"/>
                    <a:lumOff val="25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grpSp>
      <p:grpSp>
        <p:nvGrpSpPr>
          <p:cNvPr id="27" name="组合 1"/>
          <p:cNvGrpSpPr/>
          <p:nvPr/>
        </p:nvGrpSpPr>
        <p:grpSpPr>
          <a:xfrm>
            <a:off x="5939982" y="3137171"/>
            <a:ext cx="1764007" cy="669759"/>
            <a:chOff x="6382171" y="2195545"/>
            <a:chExt cx="1764007" cy="669759"/>
          </a:xfrm>
        </p:grpSpPr>
        <p:sp>
          <p:nvSpPr>
            <p:cNvPr id="28"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9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单击此处添加段落文本单击</a:t>
              </a:r>
              <a:r>
                <a:rPr lang="zh-CN" altLang="en-US" sz="900" dirty="0">
                  <a:solidFill>
                    <a:srgbClr val="484547"/>
                  </a:solidFill>
                  <a:latin typeface="Arial" panose="020B0604020202020204" pitchFamily="34" charset="0"/>
                  <a:ea typeface="微软雅黑" panose="020B0503020204020204" pitchFamily="34" charset="-122"/>
                  <a:sym typeface="Arial" panose="020B0604020202020204" pitchFamily="34" charset="0"/>
                </a:rPr>
                <a:t>此处添加段落文本单击此处</a:t>
              </a:r>
            </a:p>
          </p:txBody>
        </p:sp>
        <p:sp>
          <p:nvSpPr>
            <p:cNvPr id="30" name="TextBox 19"/>
            <p:cNvSpPr txBox="1">
              <a:spLocks noChangeArrowheads="1"/>
            </p:cNvSpPr>
            <p:nvPr/>
          </p:nvSpPr>
          <p:spPr bwMode="auto">
            <a:xfrm>
              <a:off x="6382172" y="2195545"/>
              <a:ext cx="1764006" cy="30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标题文字</a:t>
              </a:r>
              <a:endParaRPr lang="zh-CN" altLang="zh-CN" sz="1400" dirty="0">
                <a:solidFill>
                  <a:srgbClr val="484547"/>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grpSp>
      <p:sp>
        <p:nvSpPr>
          <p:cNvPr id="31" name="TextBox 19"/>
          <p:cNvSpPr txBox="1">
            <a:spLocks noChangeArrowheads="1"/>
          </p:cNvSpPr>
          <p:nvPr/>
        </p:nvSpPr>
        <p:spPr bwMode="auto">
          <a:xfrm>
            <a:off x="3933284" y="2598621"/>
            <a:ext cx="926862" cy="58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600"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标题</a:t>
            </a:r>
            <a:endParaRPr lang="en-US" altLang="zh-CN" sz="1600"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gn="ctr" defTabSz="913765" fontAlgn="base">
              <a:spcBef>
                <a:spcPct val="0"/>
              </a:spcBef>
              <a:spcAft>
                <a:spcPct val="0"/>
              </a:spcAft>
              <a:defRPr/>
            </a:pPr>
            <a:r>
              <a:rPr lang="zh-CN" altLang="en-US" sz="1600"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文字</a:t>
            </a:r>
            <a:endParaRPr lang="zh-CN" altLang="zh-CN" sz="1600"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32" name="矩形 31"/>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anim calcmode="lin" valueType="num">
                                      <p:cBhvr>
                                        <p:cTn id="54" dur="500" fill="hold"/>
                                        <p:tgtEl>
                                          <p:spTgt spid="21"/>
                                        </p:tgtEl>
                                        <p:attrNameLst>
                                          <p:attrName>ppt_x</p:attrName>
                                        </p:attrNameLst>
                                      </p:cBhvr>
                                      <p:tavLst>
                                        <p:tav tm="0">
                                          <p:val>
                                            <p:strVal val="#ppt_x"/>
                                          </p:val>
                                        </p:tav>
                                        <p:tav tm="100000">
                                          <p:val>
                                            <p:strVal val="#ppt_x"/>
                                          </p:val>
                                        </p:tav>
                                      </p:tavLst>
                                    </p:anim>
                                    <p:anim calcmode="lin" valueType="num">
                                      <p:cBhvr>
                                        <p:cTn id="55" dur="5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anim calcmode="lin" valueType="num">
                                      <p:cBhvr>
                                        <p:cTn id="59" dur="500" fill="hold"/>
                                        <p:tgtEl>
                                          <p:spTgt spid="24"/>
                                        </p:tgtEl>
                                        <p:attrNameLst>
                                          <p:attrName>ppt_x</p:attrName>
                                        </p:attrNameLst>
                                      </p:cBhvr>
                                      <p:tavLst>
                                        <p:tav tm="0">
                                          <p:val>
                                            <p:strVal val="#ppt_x"/>
                                          </p:val>
                                        </p:tav>
                                        <p:tav tm="100000">
                                          <p:val>
                                            <p:strVal val="#ppt_x"/>
                                          </p:val>
                                        </p:tav>
                                      </p:tavLst>
                                    </p:anim>
                                    <p:anim calcmode="lin" valueType="num">
                                      <p:cBhvr>
                                        <p:cTn id="60" dur="500" fill="hold"/>
                                        <p:tgtEl>
                                          <p:spTgt spid="24"/>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anim calcmode="lin" valueType="num">
                                      <p:cBhvr>
                                        <p:cTn id="64" dur="500" fill="hold"/>
                                        <p:tgtEl>
                                          <p:spTgt spid="27"/>
                                        </p:tgtEl>
                                        <p:attrNameLst>
                                          <p:attrName>ppt_x</p:attrName>
                                        </p:attrNameLst>
                                      </p:cBhvr>
                                      <p:tavLst>
                                        <p:tav tm="0">
                                          <p:val>
                                            <p:strVal val="#ppt_x"/>
                                          </p:val>
                                        </p:tav>
                                        <p:tav tm="100000">
                                          <p:val>
                                            <p:strVal val="#ppt_x"/>
                                          </p:val>
                                        </p:tav>
                                      </p:tavLst>
                                    </p:anim>
                                    <p:anim calcmode="lin" valueType="num">
                                      <p:cBhvr>
                                        <p:cTn id="65" dur="5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strVal val="#ppt_x"/>
                                          </p:val>
                                        </p:tav>
                                        <p:tav tm="100000">
                                          <p:val>
                                            <p:strVal val="#ppt_x"/>
                                          </p:val>
                                        </p:tav>
                                      </p:tavLst>
                                    </p:anim>
                                    <p:anim calcmode="lin" valueType="num">
                                      <p:cBhvr>
                                        <p:cTn id="70" dur="500" fill="hold"/>
                                        <p:tgtEl>
                                          <p:spTgt spid="1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anim calcmode="lin" valueType="num">
                                      <p:cBhvr>
                                        <p:cTn id="74" dur="500" fill="hold"/>
                                        <p:tgtEl>
                                          <p:spTgt spid="14"/>
                                        </p:tgtEl>
                                        <p:attrNameLst>
                                          <p:attrName>ppt_x</p:attrName>
                                        </p:attrNameLst>
                                      </p:cBhvr>
                                      <p:tavLst>
                                        <p:tav tm="0">
                                          <p:val>
                                            <p:strVal val="#ppt_x"/>
                                          </p:val>
                                        </p:tav>
                                        <p:tav tm="100000">
                                          <p:val>
                                            <p:strVal val="#ppt_x"/>
                                          </p:val>
                                        </p:tav>
                                      </p:tavLst>
                                    </p:anim>
                                    <p:anim calcmode="lin" valueType="num">
                                      <p:cBhvr>
                                        <p:cTn id="75" dur="500" fill="hold"/>
                                        <p:tgtEl>
                                          <p:spTgt spid="1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anim calcmode="lin" valueType="num">
                                      <p:cBhvr>
                                        <p:cTn id="79" dur="500" fill="hold"/>
                                        <p:tgtEl>
                                          <p:spTgt spid="11"/>
                                        </p:tgtEl>
                                        <p:attrNameLst>
                                          <p:attrName>ppt_x</p:attrName>
                                        </p:attrNameLst>
                                      </p:cBhvr>
                                      <p:tavLst>
                                        <p:tav tm="0">
                                          <p:val>
                                            <p:strVal val="#ppt_x"/>
                                          </p:val>
                                        </p:tav>
                                        <p:tav tm="100000">
                                          <p:val>
                                            <p:strVal val="#ppt_x"/>
                                          </p:val>
                                        </p:tav>
                                      </p:tavLst>
                                    </p:anim>
                                    <p:anim calcmode="lin" valueType="num">
                                      <p:cBhvr>
                                        <p:cTn id="80" dur="500" fill="hold"/>
                                        <p:tgtEl>
                                          <p:spTgt spid="11"/>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anim calcmode="lin" valueType="num">
                                      <p:cBhvr>
                                        <p:cTn id="84" dur="500" fill="hold"/>
                                        <p:tgtEl>
                                          <p:spTgt spid="12"/>
                                        </p:tgtEl>
                                        <p:attrNameLst>
                                          <p:attrName>ppt_x</p:attrName>
                                        </p:attrNameLst>
                                      </p:cBhvr>
                                      <p:tavLst>
                                        <p:tav tm="0">
                                          <p:val>
                                            <p:strVal val="#ppt_x"/>
                                          </p:val>
                                        </p:tav>
                                        <p:tav tm="100000">
                                          <p:val>
                                            <p:strVal val="#ppt_x"/>
                                          </p:val>
                                        </p:tav>
                                      </p:tavLst>
                                    </p:anim>
                                    <p:anim calcmode="lin" valueType="num">
                                      <p:cBhvr>
                                        <p:cTn id="8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d8dcbabbd8e112a3b19fad378e18898e3b7da"/>
</p:tagLst>
</file>

<file path=ppt/theme/theme1.xml><?xml version="1.0" encoding="utf-8"?>
<a:theme xmlns:a="http://schemas.openxmlformats.org/drawingml/2006/main" name="清风素材 https://12sc.taobao.com/">
  <a:themeElements>
    <a:clrScheme name="自定义 8">
      <a:dk1>
        <a:sysClr val="windowText" lastClr="000000"/>
      </a:dk1>
      <a:lt1>
        <a:sysClr val="window" lastClr="FFFFFF"/>
      </a:lt1>
      <a:dk2>
        <a:srgbClr val="7F7F7F"/>
      </a:dk2>
      <a:lt2>
        <a:srgbClr val="7F7F7F"/>
      </a:lt2>
      <a:accent1>
        <a:srgbClr val="0070C0"/>
      </a:accent1>
      <a:accent2>
        <a:srgbClr val="0070C0"/>
      </a:accent2>
      <a:accent3>
        <a:srgbClr val="0070C0"/>
      </a:accent3>
      <a:accent4>
        <a:srgbClr val="0070C0"/>
      </a:accent4>
      <a:accent5>
        <a:srgbClr val="0070C0"/>
      </a:accent5>
      <a:accent6>
        <a:srgbClr val="0070C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2512</Words>
  <Application>Microsoft Office PowerPoint</Application>
  <PresentationFormat>全屏显示(16:9)</PresentationFormat>
  <Paragraphs>363</Paragraphs>
  <Slides>30</Slides>
  <Notes>29</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30</vt:i4>
      </vt:variant>
    </vt:vector>
  </HeadingPairs>
  <TitlesOfParts>
    <vt:vector size="34" baseType="lpstr">
      <vt:lpstr>等线</vt:lpstr>
      <vt:lpstr>Arial</vt:lpstr>
      <vt:lpstr>Calibri</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subject>tukuppt</dc:subject>
  <dc:creator>www.tukuppt.com</dc:creator>
  <cp:lastModifiedBy>天 下</cp:lastModifiedBy>
  <cp:revision>4</cp:revision>
  <dcterms:created xsi:type="dcterms:W3CDTF">2015-10-21T17:10:00Z</dcterms:created>
  <dcterms:modified xsi:type="dcterms:W3CDTF">2021-01-05T16:00:37Z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